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7A1F"/>
    <a:srgbClr val="690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022FC-BBB0-7391-0E53-18814E2D9CA8}" v="135" dt="2023-07-11T14:29:52.787"/>
    <p1510:client id="{0EF383E7-D9AB-FCC1-4D13-F306105C5D35}" v="112" dt="2023-07-24T00:51:30.314"/>
    <p1510:client id="{58D51D6C-2698-3474-BF72-00470F3863C4}" v="2" dt="2023-07-28T20:22:51.481"/>
    <p1510:client id="{91527013-87C4-504D-AB6E-EE21191558F6}" v="34" dt="2023-07-23T23:04:18.548"/>
    <p1510:client id="{EAAB0399-5634-4A1B-9868-C4402931DAC2}" v="79" dt="2023-07-28T14:58:33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i Yadav" userId="S::yaday01@pfw.edu::cfe9f6f7-a749-4b5f-98bd-255a6f97ab3b" providerId="AD" clId="Web-{0EF383E7-D9AB-FCC1-4D13-F306105C5D35}"/>
    <pc:docChg chg="addSld delSld modSld sldOrd">
      <pc:chgData name="Yashi Yadav" userId="S::yaday01@pfw.edu::cfe9f6f7-a749-4b5f-98bd-255a6f97ab3b" providerId="AD" clId="Web-{0EF383E7-D9AB-FCC1-4D13-F306105C5D35}" dt="2023-07-24T00:51:30.314" v="145" actId="20577"/>
      <pc:docMkLst>
        <pc:docMk/>
      </pc:docMkLst>
      <pc:sldChg chg="addSp delSp modSp">
        <pc:chgData name="Yashi Yadav" userId="S::yaday01@pfw.edu::cfe9f6f7-a749-4b5f-98bd-255a6f97ab3b" providerId="AD" clId="Web-{0EF383E7-D9AB-FCC1-4D13-F306105C5D35}" dt="2023-07-24T00:51:30.314" v="145" actId="20577"/>
        <pc:sldMkLst>
          <pc:docMk/>
          <pc:sldMk cId="109857222" sldId="256"/>
        </pc:sldMkLst>
        <pc:spChg chg="del mod">
          <ac:chgData name="Yashi Yadav" userId="S::yaday01@pfw.edu::cfe9f6f7-a749-4b5f-98bd-255a6f97ab3b" providerId="AD" clId="Web-{0EF383E7-D9AB-FCC1-4D13-F306105C5D35}" dt="2023-07-24T00:47:47.103" v="120"/>
          <ac:spMkLst>
            <pc:docMk/>
            <pc:sldMk cId="109857222" sldId="256"/>
            <ac:spMk id="2" creationId="{00000000-0000-0000-0000-000000000000}"/>
          </ac:spMkLst>
        </pc:spChg>
        <pc:spChg chg="add del mod">
          <ac:chgData name="Yashi Yadav" userId="S::yaday01@pfw.edu::cfe9f6f7-a749-4b5f-98bd-255a6f97ab3b" providerId="AD" clId="Web-{0EF383E7-D9AB-FCC1-4D13-F306105C5D35}" dt="2023-07-24T00:46:29.944" v="110"/>
          <ac:spMkLst>
            <pc:docMk/>
            <pc:sldMk cId="109857222" sldId="256"/>
            <ac:spMk id="6" creationId="{45E101D9-901C-D94D-8CA6-3A4A9FBFF879}"/>
          </ac:spMkLst>
        </pc:spChg>
        <pc:spChg chg="add del mod">
          <ac:chgData name="Yashi Yadav" userId="S::yaday01@pfw.edu::cfe9f6f7-a749-4b5f-98bd-255a6f97ab3b" providerId="AD" clId="Web-{0EF383E7-D9AB-FCC1-4D13-F306105C5D35}" dt="2023-07-24T00:48:10.072" v="124"/>
          <ac:spMkLst>
            <pc:docMk/>
            <pc:sldMk cId="109857222" sldId="256"/>
            <ac:spMk id="10" creationId="{9678EA81-1469-E0F2-20EF-2427A1586547}"/>
          </ac:spMkLst>
        </pc:spChg>
        <pc:spChg chg="add mod">
          <ac:chgData name="Yashi Yadav" userId="S::yaday01@pfw.edu::cfe9f6f7-a749-4b5f-98bd-255a6f97ab3b" providerId="AD" clId="Web-{0EF383E7-D9AB-FCC1-4D13-F306105C5D35}" dt="2023-07-24T00:51:30.314" v="145" actId="20577"/>
          <ac:spMkLst>
            <pc:docMk/>
            <pc:sldMk cId="109857222" sldId="256"/>
            <ac:spMk id="12" creationId="{AFC956ED-96EA-6A4C-53E3-C6ED85412005}"/>
          </ac:spMkLst>
        </pc:spChg>
        <pc:picChg chg="add del mod">
          <ac:chgData name="Yashi Yadav" userId="S::yaday01@pfw.edu::cfe9f6f7-a749-4b5f-98bd-255a6f97ab3b" providerId="AD" clId="Web-{0EF383E7-D9AB-FCC1-4D13-F306105C5D35}" dt="2023-07-24T00:49:37.575" v="131"/>
          <ac:picMkLst>
            <pc:docMk/>
            <pc:sldMk cId="109857222" sldId="256"/>
            <ac:picMk id="3" creationId="{A8E85872-D5D4-A6BA-AC44-8900E9398A5A}"/>
          </ac:picMkLst>
        </pc:picChg>
        <pc:picChg chg="del mod">
          <ac:chgData name="Yashi Yadav" userId="S::yaday01@pfw.edu::cfe9f6f7-a749-4b5f-98bd-255a6f97ab3b" providerId="AD" clId="Web-{0EF383E7-D9AB-FCC1-4D13-F306105C5D35}" dt="2023-07-24T00:46:07.693" v="104"/>
          <ac:picMkLst>
            <pc:docMk/>
            <pc:sldMk cId="109857222" sldId="256"/>
            <ac:picMk id="4" creationId="{5915B87D-84B9-D458-8D45-3953270DF74A}"/>
          </ac:picMkLst>
        </pc:picChg>
        <pc:picChg chg="add mod ord">
          <ac:chgData name="Yashi Yadav" userId="S::yaday01@pfw.edu::cfe9f6f7-a749-4b5f-98bd-255a6f97ab3b" providerId="AD" clId="Web-{0EF383E7-D9AB-FCC1-4D13-F306105C5D35}" dt="2023-07-24T00:47:58.822" v="122" actId="1076"/>
          <ac:picMkLst>
            <pc:docMk/>
            <pc:sldMk cId="109857222" sldId="256"/>
            <ac:picMk id="5" creationId="{F53B54D8-58C4-7433-6189-D9D70DDAE771}"/>
          </ac:picMkLst>
        </pc:picChg>
        <pc:picChg chg="add mod">
          <ac:chgData name="Yashi Yadav" userId="S::yaday01@pfw.edu::cfe9f6f7-a749-4b5f-98bd-255a6f97ab3b" providerId="AD" clId="Web-{0EF383E7-D9AB-FCC1-4D13-F306105C5D35}" dt="2023-07-24T00:49:49.451" v="134" actId="1076"/>
          <ac:picMkLst>
            <pc:docMk/>
            <pc:sldMk cId="109857222" sldId="256"/>
            <ac:picMk id="14" creationId="{89B12502-EB9B-CEA2-8EDB-A1D83BC11FA1}"/>
          </ac:picMkLst>
        </pc:picChg>
      </pc:sldChg>
      <pc:sldChg chg="addSp delSp modSp modNotes">
        <pc:chgData name="Yashi Yadav" userId="S::yaday01@pfw.edu::cfe9f6f7-a749-4b5f-98bd-255a6f97ab3b" providerId="AD" clId="Web-{0EF383E7-D9AB-FCC1-4D13-F306105C5D35}" dt="2023-07-23T23:06:38.986" v="7"/>
        <pc:sldMkLst>
          <pc:docMk/>
          <pc:sldMk cId="3260128091" sldId="261"/>
        </pc:sldMkLst>
        <pc:spChg chg="mod">
          <ac:chgData name="Yashi Yadav" userId="S::yaday01@pfw.edu::cfe9f6f7-a749-4b5f-98bd-255a6f97ab3b" providerId="AD" clId="Web-{0EF383E7-D9AB-FCC1-4D13-F306105C5D35}" dt="2023-07-23T23:06:38.986" v="7"/>
          <ac:spMkLst>
            <pc:docMk/>
            <pc:sldMk cId="3260128091" sldId="261"/>
            <ac:spMk id="3" creationId="{C56E8A07-43A5-3BF9-64DC-EE50CE9468B1}"/>
          </ac:spMkLst>
        </pc:spChg>
        <pc:spChg chg="del">
          <ac:chgData name="Yashi Yadav" userId="S::yaday01@pfw.edu::cfe9f6f7-a749-4b5f-98bd-255a6f97ab3b" providerId="AD" clId="Web-{0EF383E7-D9AB-FCC1-4D13-F306105C5D35}" dt="2023-07-23T23:06:38.986" v="7"/>
          <ac:spMkLst>
            <pc:docMk/>
            <pc:sldMk cId="3260128091" sldId="261"/>
            <ac:spMk id="32" creationId="{F79DDEA7-D1C6-4972-A626-37A313A3FEFE}"/>
          </ac:spMkLst>
        </pc:spChg>
        <pc:spChg chg="del">
          <ac:chgData name="Yashi Yadav" userId="S::yaday01@pfw.edu::cfe9f6f7-a749-4b5f-98bd-255a6f97ab3b" providerId="AD" clId="Web-{0EF383E7-D9AB-FCC1-4D13-F306105C5D35}" dt="2023-07-23T23:06:38.986" v="7"/>
          <ac:spMkLst>
            <pc:docMk/>
            <pc:sldMk cId="3260128091" sldId="261"/>
            <ac:spMk id="34" creationId="{1E40C101-C8B8-47D0-A5BF-9371F2CD369E}"/>
          </ac:spMkLst>
        </pc:spChg>
        <pc:spChg chg="del">
          <ac:chgData name="Yashi Yadav" userId="S::yaday01@pfw.edu::cfe9f6f7-a749-4b5f-98bd-255a6f97ab3b" providerId="AD" clId="Web-{0EF383E7-D9AB-FCC1-4D13-F306105C5D35}" dt="2023-07-23T23:06:38.986" v="7"/>
          <ac:spMkLst>
            <pc:docMk/>
            <pc:sldMk cId="3260128091" sldId="261"/>
            <ac:spMk id="36" creationId="{1EEA10F5-2C9D-468C-9013-E578BDF977A8}"/>
          </ac:spMkLst>
        </pc:spChg>
        <pc:spChg chg="del">
          <ac:chgData name="Yashi Yadav" userId="S::yaday01@pfw.edu::cfe9f6f7-a749-4b5f-98bd-255a6f97ab3b" providerId="AD" clId="Web-{0EF383E7-D9AB-FCC1-4D13-F306105C5D35}" dt="2023-07-23T23:06:38.986" v="7"/>
          <ac:spMkLst>
            <pc:docMk/>
            <pc:sldMk cId="3260128091" sldId="261"/>
            <ac:spMk id="38" creationId="{8BF03294-DBAF-4FA8-99A1-932791773A44}"/>
          </ac:spMkLst>
        </pc:spChg>
        <pc:spChg chg="add">
          <ac:chgData name="Yashi Yadav" userId="S::yaday01@pfw.edu::cfe9f6f7-a749-4b5f-98bd-255a6f97ab3b" providerId="AD" clId="Web-{0EF383E7-D9AB-FCC1-4D13-F306105C5D35}" dt="2023-07-23T23:06:38.986" v="7"/>
          <ac:spMkLst>
            <pc:docMk/>
            <pc:sldMk cId="3260128091" sldId="261"/>
            <ac:spMk id="49" creationId="{F79DDEA7-D1C6-4972-A626-37A313A3FEFE}"/>
          </ac:spMkLst>
        </pc:spChg>
        <pc:spChg chg="add">
          <ac:chgData name="Yashi Yadav" userId="S::yaday01@pfw.edu::cfe9f6f7-a749-4b5f-98bd-255a6f97ab3b" providerId="AD" clId="Web-{0EF383E7-D9AB-FCC1-4D13-F306105C5D35}" dt="2023-07-23T23:06:38.986" v="7"/>
          <ac:spMkLst>
            <pc:docMk/>
            <pc:sldMk cId="3260128091" sldId="261"/>
            <ac:spMk id="51" creationId="{1E40C101-C8B8-47D0-A5BF-9371F2CD369E}"/>
          </ac:spMkLst>
        </pc:spChg>
        <pc:spChg chg="add">
          <ac:chgData name="Yashi Yadav" userId="S::yaday01@pfw.edu::cfe9f6f7-a749-4b5f-98bd-255a6f97ab3b" providerId="AD" clId="Web-{0EF383E7-D9AB-FCC1-4D13-F306105C5D35}" dt="2023-07-23T23:06:38.986" v="7"/>
          <ac:spMkLst>
            <pc:docMk/>
            <pc:sldMk cId="3260128091" sldId="261"/>
            <ac:spMk id="53" creationId="{1EEA10F5-2C9D-468C-9013-E578BDF977A8}"/>
          </ac:spMkLst>
        </pc:spChg>
        <pc:spChg chg="add">
          <ac:chgData name="Yashi Yadav" userId="S::yaday01@pfw.edu::cfe9f6f7-a749-4b5f-98bd-255a6f97ab3b" providerId="AD" clId="Web-{0EF383E7-D9AB-FCC1-4D13-F306105C5D35}" dt="2023-07-23T23:06:38.986" v="7"/>
          <ac:spMkLst>
            <pc:docMk/>
            <pc:sldMk cId="3260128091" sldId="261"/>
            <ac:spMk id="55" creationId="{8BF03294-DBAF-4FA8-99A1-932791773A44}"/>
          </ac:spMkLst>
        </pc:spChg>
        <pc:cxnChg chg="del">
          <ac:chgData name="Yashi Yadav" userId="S::yaday01@pfw.edu::cfe9f6f7-a749-4b5f-98bd-255a6f97ab3b" providerId="AD" clId="Web-{0EF383E7-D9AB-FCC1-4D13-F306105C5D35}" dt="2023-07-23T23:06:38.986" v="7"/>
          <ac:cxnSpMkLst>
            <pc:docMk/>
            <pc:sldMk cId="3260128091" sldId="261"/>
            <ac:cxnSpMk id="40" creationId="{1D49F461-A47D-4032-8525-4AA2F7F32AA3}"/>
          </ac:cxnSpMkLst>
        </pc:cxnChg>
        <pc:cxnChg chg="del">
          <ac:chgData name="Yashi Yadav" userId="S::yaday01@pfw.edu::cfe9f6f7-a749-4b5f-98bd-255a6f97ab3b" providerId="AD" clId="Web-{0EF383E7-D9AB-FCC1-4D13-F306105C5D35}" dt="2023-07-23T23:06:38.986" v="7"/>
          <ac:cxnSpMkLst>
            <pc:docMk/>
            <pc:sldMk cId="3260128091" sldId="261"/>
            <ac:cxnSpMk id="42" creationId="{6AD08A6B-9662-47B8-8560-7A73FF893D92}"/>
          </ac:cxnSpMkLst>
        </pc:cxnChg>
        <pc:cxnChg chg="del">
          <ac:chgData name="Yashi Yadav" userId="S::yaday01@pfw.edu::cfe9f6f7-a749-4b5f-98bd-255a6f97ab3b" providerId="AD" clId="Web-{0EF383E7-D9AB-FCC1-4D13-F306105C5D35}" dt="2023-07-23T23:06:38.986" v="7"/>
          <ac:cxnSpMkLst>
            <pc:docMk/>
            <pc:sldMk cId="3260128091" sldId="261"/>
            <ac:cxnSpMk id="44" creationId="{88A7F126-0EB8-456D-87D6-1A6AC838990B}"/>
          </ac:cxnSpMkLst>
        </pc:cxnChg>
        <pc:cxnChg chg="add">
          <ac:chgData name="Yashi Yadav" userId="S::yaday01@pfw.edu::cfe9f6f7-a749-4b5f-98bd-255a6f97ab3b" providerId="AD" clId="Web-{0EF383E7-D9AB-FCC1-4D13-F306105C5D35}" dt="2023-07-23T23:06:38.986" v="7"/>
          <ac:cxnSpMkLst>
            <pc:docMk/>
            <pc:sldMk cId="3260128091" sldId="261"/>
            <ac:cxnSpMk id="57" creationId="{1D49F461-A47D-4032-8525-4AA2F7F32AA3}"/>
          </ac:cxnSpMkLst>
        </pc:cxnChg>
        <pc:cxnChg chg="add">
          <ac:chgData name="Yashi Yadav" userId="S::yaday01@pfw.edu::cfe9f6f7-a749-4b5f-98bd-255a6f97ab3b" providerId="AD" clId="Web-{0EF383E7-D9AB-FCC1-4D13-F306105C5D35}" dt="2023-07-23T23:06:38.986" v="7"/>
          <ac:cxnSpMkLst>
            <pc:docMk/>
            <pc:sldMk cId="3260128091" sldId="261"/>
            <ac:cxnSpMk id="59" creationId="{6AD08A6B-9662-47B8-8560-7A73FF893D92}"/>
          </ac:cxnSpMkLst>
        </pc:cxnChg>
        <pc:cxnChg chg="add">
          <ac:chgData name="Yashi Yadav" userId="S::yaday01@pfw.edu::cfe9f6f7-a749-4b5f-98bd-255a6f97ab3b" providerId="AD" clId="Web-{0EF383E7-D9AB-FCC1-4D13-F306105C5D35}" dt="2023-07-23T23:06:38.986" v="7"/>
          <ac:cxnSpMkLst>
            <pc:docMk/>
            <pc:sldMk cId="3260128091" sldId="261"/>
            <ac:cxnSpMk id="61" creationId="{88A7F126-0EB8-456D-87D6-1A6AC838990B}"/>
          </ac:cxnSpMkLst>
        </pc:cxnChg>
      </pc:sldChg>
      <pc:sldChg chg="addSp delSp modSp modNotes">
        <pc:chgData name="Yashi Yadav" userId="S::yaday01@pfw.edu::cfe9f6f7-a749-4b5f-98bd-255a6f97ab3b" providerId="AD" clId="Web-{0EF383E7-D9AB-FCC1-4D13-F306105C5D35}" dt="2023-07-23T23:12:36.199" v="54" actId="14100"/>
        <pc:sldMkLst>
          <pc:docMk/>
          <pc:sldMk cId="3663990582" sldId="262"/>
        </pc:sldMkLst>
        <pc:spChg chg="mod">
          <ac:chgData name="Yashi Yadav" userId="S::yaday01@pfw.edu::cfe9f6f7-a749-4b5f-98bd-255a6f97ab3b" providerId="AD" clId="Web-{0EF383E7-D9AB-FCC1-4D13-F306105C5D35}" dt="2023-07-23T23:12:29.027" v="53"/>
          <ac:spMkLst>
            <pc:docMk/>
            <pc:sldMk cId="3663990582" sldId="262"/>
            <ac:spMk id="2" creationId="{5B841900-2AD6-021A-E22E-478D1393E1BD}"/>
          </ac:spMkLst>
        </pc:spChg>
        <pc:spChg chg="mod">
          <ac:chgData name="Yashi Yadav" userId="S::yaday01@pfw.edu::cfe9f6f7-a749-4b5f-98bd-255a6f97ab3b" providerId="AD" clId="Web-{0EF383E7-D9AB-FCC1-4D13-F306105C5D35}" dt="2023-07-23T23:12:29.027" v="53"/>
          <ac:spMkLst>
            <pc:docMk/>
            <pc:sldMk cId="3663990582" sldId="262"/>
            <ac:spMk id="3" creationId="{47968B40-1892-2151-6081-7741F3D0EDAB}"/>
          </ac:spMkLst>
        </pc:spChg>
        <pc:spChg chg="del">
          <ac:chgData name="Yashi Yadav" userId="S::yaday01@pfw.edu::cfe9f6f7-a749-4b5f-98bd-255a6f97ab3b" providerId="AD" clId="Web-{0EF383E7-D9AB-FCC1-4D13-F306105C5D35}" dt="2023-07-23T23:12:29.027" v="53"/>
          <ac:spMkLst>
            <pc:docMk/>
            <pc:sldMk cId="3663990582" sldId="262"/>
            <ac:spMk id="29" creationId="{4C9E268C-BA1C-4DC0-8D67-52F339C062B8}"/>
          </ac:spMkLst>
        </pc:spChg>
        <pc:spChg chg="del">
          <ac:chgData name="Yashi Yadav" userId="S::yaday01@pfw.edu::cfe9f6f7-a749-4b5f-98bd-255a6f97ab3b" providerId="AD" clId="Web-{0EF383E7-D9AB-FCC1-4D13-F306105C5D35}" dt="2023-07-23T23:12:29.027" v="53"/>
          <ac:spMkLst>
            <pc:docMk/>
            <pc:sldMk cId="3663990582" sldId="262"/>
            <ac:spMk id="31" creationId="{E9F7744E-8F31-475B-AAF0-93992CFB982A}"/>
          </ac:spMkLst>
        </pc:spChg>
        <pc:spChg chg="del">
          <ac:chgData name="Yashi Yadav" userId="S::yaday01@pfw.edu::cfe9f6f7-a749-4b5f-98bd-255a6f97ab3b" providerId="AD" clId="Web-{0EF383E7-D9AB-FCC1-4D13-F306105C5D35}" dt="2023-07-23T23:12:29.027" v="53"/>
          <ac:spMkLst>
            <pc:docMk/>
            <pc:sldMk cId="3663990582" sldId="262"/>
            <ac:spMk id="33" creationId="{D20DAA5B-4A0F-4CBA-895C-20ED2D8E1E52}"/>
          </ac:spMkLst>
        </pc:spChg>
        <pc:spChg chg="del">
          <ac:chgData name="Yashi Yadav" userId="S::yaday01@pfw.edu::cfe9f6f7-a749-4b5f-98bd-255a6f97ab3b" providerId="AD" clId="Web-{0EF383E7-D9AB-FCC1-4D13-F306105C5D35}" dt="2023-07-23T23:12:29.027" v="53"/>
          <ac:spMkLst>
            <pc:docMk/>
            <pc:sldMk cId="3663990582" sldId="262"/>
            <ac:spMk id="35" creationId="{880B5662-F964-42CE-81AB-7F6721217393}"/>
          </ac:spMkLst>
        </pc:spChg>
        <pc:spChg chg="add">
          <ac:chgData name="Yashi Yadav" userId="S::yaday01@pfw.edu::cfe9f6f7-a749-4b5f-98bd-255a6f97ab3b" providerId="AD" clId="Web-{0EF383E7-D9AB-FCC1-4D13-F306105C5D35}" dt="2023-07-23T23:12:29.027" v="53"/>
          <ac:spMkLst>
            <pc:docMk/>
            <pc:sldMk cId="3663990582" sldId="262"/>
            <ac:spMk id="44" creationId="{3D8C6E97-2370-458F-80AC-623DBB86D04D}"/>
          </ac:spMkLst>
        </pc:spChg>
        <pc:spChg chg="add">
          <ac:chgData name="Yashi Yadav" userId="S::yaday01@pfw.edu::cfe9f6f7-a749-4b5f-98bd-255a6f97ab3b" providerId="AD" clId="Web-{0EF383E7-D9AB-FCC1-4D13-F306105C5D35}" dt="2023-07-23T23:12:29.027" v="53"/>
          <ac:spMkLst>
            <pc:docMk/>
            <pc:sldMk cId="3663990582" sldId="262"/>
            <ac:spMk id="46" creationId="{C87C45C5-B871-42B6-8637-402C7AB4088B}"/>
          </ac:spMkLst>
        </pc:spChg>
        <pc:spChg chg="add">
          <ac:chgData name="Yashi Yadav" userId="S::yaday01@pfw.edu::cfe9f6f7-a749-4b5f-98bd-255a6f97ab3b" providerId="AD" clId="Web-{0EF383E7-D9AB-FCC1-4D13-F306105C5D35}" dt="2023-07-23T23:12:29.027" v="53"/>
          <ac:spMkLst>
            <pc:docMk/>
            <pc:sldMk cId="3663990582" sldId="262"/>
            <ac:spMk id="48" creationId="{DF861A97-9BE4-4BE9-A480-EC73C8AFEF38}"/>
          </ac:spMkLst>
        </pc:spChg>
        <pc:spChg chg="add">
          <ac:chgData name="Yashi Yadav" userId="S::yaday01@pfw.edu::cfe9f6f7-a749-4b5f-98bd-255a6f97ab3b" providerId="AD" clId="Web-{0EF383E7-D9AB-FCC1-4D13-F306105C5D35}" dt="2023-07-23T23:12:29.027" v="53"/>
          <ac:spMkLst>
            <pc:docMk/>
            <pc:sldMk cId="3663990582" sldId="262"/>
            <ac:spMk id="50" creationId="{D743E99A-AB2E-4B32-A5C4-8FEF2F595407}"/>
          </ac:spMkLst>
        </pc:spChg>
        <pc:picChg chg="mod">
          <ac:chgData name="Yashi Yadav" userId="S::yaday01@pfw.edu::cfe9f6f7-a749-4b5f-98bd-255a6f97ab3b" providerId="AD" clId="Web-{0EF383E7-D9AB-FCC1-4D13-F306105C5D35}" dt="2023-07-23T23:12:29.027" v="53"/>
          <ac:picMkLst>
            <pc:docMk/>
            <pc:sldMk cId="3663990582" sldId="262"/>
            <ac:picMk id="4" creationId="{0226D2E7-EC32-283D-8A9E-077867D832F3}"/>
          </ac:picMkLst>
        </pc:picChg>
        <pc:picChg chg="mod ord">
          <ac:chgData name="Yashi Yadav" userId="S::yaday01@pfw.edu::cfe9f6f7-a749-4b5f-98bd-255a6f97ab3b" providerId="AD" clId="Web-{0EF383E7-D9AB-FCC1-4D13-F306105C5D35}" dt="2023-07-23T23:12:36.199" v="54" actId="14100"/>
          <ac:picMkLst>
            <pc:docMk/>
            <pc:sldMk cId="3663990582" sldId="262"/>
            <ac:picMk id="8" creationId="{AA4C1771-8092-21DE-9298-AD3FFBE9AB37}"/>
          </ac:picMkLst>
        </pc:picChg>
        <pc:cxnChg chg="del">
          <ac:chgData name="Yashi Yadav" userId="S::yaday01@pfw.edu::cfe9f6f7-a749-4b5f-98bd-255a6f97ab3b" providerId="AD" clId="Web-{0EF383E7-D9AB-FCC1-4D13-F306105C5D35}" dt="2023-07-23T23:12:29.027" v="53"/>
          <ac:cxnSpMkLst>
            <pc:docMk/>
            <pc:sldMk cId="3663990582" sldId="262"/>
            <ac:cxnSpMk id="37" creationId="{1F0EAA21-5EC0-44C4-AC81-8C6E3C837604}"/>
          </ac:cxnSpMkLst>
        </pc:cxnChg>
        <pc:cxnChg chg="del">
          <ac:chgData name="Yashi Yadav" userId="S::yaday01@pfw.edu::cfe9f6f7-a749-4b5f-98bd-255a6f97ab3b" providerId="AD" clId="Web-{0EF383E7-D9AB-FCC1-4D13-F306105C5D35}" dt="2023-07-23T23:12:29.027" v="53"/>
          <ac:cxnSpMkLst>
            <pc:docMk/>
            <pc:sldMk cId="3663990582" sldId="262"/>
            <ac:cxnSpMk id="39" creationId="{384AE249-78F8-44A2-B5AA-988286D3D084}"/>
          </ac:cxnSpMkLst>
        </pc:cxnChg>
        <pc:cxnChg chg="add">
          <ac:chgData name="Yashi Yadav" userId="S::yaday01@pfw.edu::cfe9f6f7-a749-4b5f-98bd-255a6f97ab3b" providerId="AD" clId="Web-{0EF383E7-D9AB-FCC1-4D13-F306105C5D35}" dt="2023-07-23T23:12:29.027" v="53"/>
          <ac:cxnSpMkLst>
            <pc:docMk/>
            <pc:sldMk cId="3663990582" sldId="262"/>
            <ac:cxnSpMk id="52" creationId="{9C78B082-3CF1-494C-A5E6-0163112BA671}"/>
          </ac:cxnSpMkLst>
        </pc:cxnChg>
        <pc:cxnChg chg="add">
          <ac:chgData name="Yashi Yadav" userId="S::yaday01@pfw.edu::cfe9f6f7-a749-4b5f-98bd-255a6f97ab3b" providerId="AD" clId="Web-{0EF383E7-D9AB-FCC1-4D13-F306105C5D35}" dt="2023-07-23T23:12:29.027" v="53"/>
          <ac:cxnSpMkLst>
            <pc:docMk/>
            <pc:sldMk cId="3663990582" sldId="262"/>
            <ac:cxnSpMk id="54" creationId="{26389AEC-8954-43A1-95C7-16733D40A2ED}"/>
          </ac:cxnSpMkLst>
        </pc:cxnChg>
      </pc:sldChg>
      <pc:sldChg chg="addSp delSp modSp modNotes">
        <pc:chgData name="Yashi Yadav" userId="S::yaday01@pfw.edu::cfe9f6f7-a749-4b5f-98bd-255a6f97ab3b" providerId="AD" clId="Web-{0EF383E7-D9AB-FCC1-4D13-F306105C5D35}" dt="2023-07-23T23:16:00.143" v="72" actId="20577"/>
        <pc:sldMkLst>
          <pc:docMk/>
          <pc:sldMk cId="1620895101" sldId="263"/>
        </pc:sldMkLst>
        <pc:spChg chg="mod">
          <ac:chgData name="Yashi Yadav" userId="S::yaday01@pfw.edu::cfe9f6f7-a749-4b5f-98bd-255a6f97ab3b" providerId="AD" clId="Web-{0EF383E7-D9AB-FCC1-4D13-F306105C5D35}" dt="2023-07-23T23:15:30.705" v="70"/>
          <ac:spMkLst>
            <pc:docMk/>
            <pc:sldMk cId="1620895101" sldId="263"/>
            <ac:spMk id="2" creationId="{B0E91D39-1240-49FD-8356-0093A0844C2A}"/>
          </ac:spMkLst>
        </pc:spChg>
        <pc:spChg chg="mod">
          <ac:chgData name="Yashi Yadav" userId="S::yaday01@pfw.edu::cfe9f6f7-a749-4b5f-98bd-255a6f97ab3b" providerId="AD" clId="Web-{0EF383E7-D9AB-FCC1-4D13-F306105C5D35}" dt="2023-07-23T23:16:00.143" v="72" actId="20577"/>
          <ac:spMkLst>
            <pc:docMk/>
            <pc:sldMk cId="1620895101" sldId="263"/>
            <ac:spMk id="3" creationId="{8E266D84-B462-4E8F-64CE-FF42FD8890F6}"/>
          </ac:spMkLst>
        </pc:spChg>
        <pc:spChg chg="del">
          <ac:chgData name="Yashi Yadav" userId="S::yaday01@pfw.edu::cfe9f6f7-a749-4b5f-98bd-255a6f97ab3b" providerId="AD" clId="Web-{0EF383E7-D9AB-FCC1-4D13-F306105C5D35}" dt="2023-07-23T23:15:30.705" v="70"/>
          <ac:spMkLst>
            <pc:docMk/>
            <pc:sldMk cId="1620895101" sldId="263"/>
            <ac:spMk id="13" creationId="{4C9E268C-BA1C-4DC0-8D67-52F339C062B8}"/>
          </ac:spMkLst>
        </pc:spChg>
        <pc:spChg chg="del">
          <ac:chgData name="Yashi Yadav" userId="S::yaday01@pfw.edu::cfe9f6f7-a749-4b5f-98bd-255a6f97ab3b" providerId="AD" clId="Web-{0EF383E7-D9AB-FCC1-4D13-F306105C5D35}" dt="2023-07-23T23:15:30.705" v="70"/>
          <ac:spMkLst>
            <pc:docMk/>
            <pc:sldMk cId="1620895101" sldId="263"/>
            <ac:spMk id="15" creationId="{E9F7744E-8F31-475B-AAF0-93992CFB982A}"/>
          </ac:spMkLst>
        </pc:spChg>
        <pc:spChg chg="del">
          <ac:chgData name="Yashi Yadav" userId="S::yaday01@pfw.edu::cfe9f6f7-a749-4b5f-98bd-255a6f97ab3b" providerId="AD" clId="Web-{0EF383E7-D9AB-FCC1-4D13-F306105C5D35}" dt="2023-07-23T23:15:30.705" v="70"/>
          <ac:spMkLst>
            <pc:docMk/>
            <pc:sldMk cId="1620895101" sldId="263"/>
            <ac:spMk id="17" creationId="{D20DAA5B-4A0F-4CBA-895C-20ED2D8E1E52}"/>
          </ac:spMkLst>
        </pc:spChg>
        <pc:spChg chg="del">
          <ac:chgData name="Yashi Yadav" userId="S::yaday01@pfw.edu::cfe9f6f7-a749-4b5f-98bd-255a6f97ab3b" providerId="AD" clId="Web-{0EF383E7-D9AB-FCC1-4D13-F306105C5D35}" dt="2023-07-23T23:15:30.705" v="70"/>
          <ac:spMkLst>
            <pc:docMk/>
            <pc:sldMk cId="1620895101" sldId="263"/>
            <ac:spMk id="19" creationId="{880B5662-F964-42CE-81AB-7F6721217393}"/>
          </ac:spMkLst>
        </pc:spChg>
        <pc:spChg chg="add">
          <ac:chgData name="Yashi Yadav" userId="S::yaday01@pfw.edu::cfe9f6f7-a749-4b5f-98bd-255a6f97ab3b" providerId="AD" clId="Web-{0EF383E7-D9AB-FCC1-4D13-F306105C5D35}" dt="2023-07-23T23:15:30.705" v="70"/>
          <ac:spMkLst>
            <pc:docMk/>
            <pc:sldMk cId="1620895101" sldId="263"/>
            <ac:spMk id="28" creationId="{F63FFEEA-B698-43B7-8929-2BEADA4B910D}"/>
          </ac:spMkLst>
        </pc:spChg>
        <pc:spChg chg="add">
          <ac:chgData name="Yashi Yadav" userId="S::yaday01@pfw.edu::cfe9f6f7-a749-4b5f-98bd-255a6f97ab3b" providerId="AD" clId="Web-{0EF383E7-D9AB-FCC1-4D13-F306105C5D35}" dt="2023-07-23T23:15:30.705" v="70"/>
          <ac:spMkLst>
            <pc:docMk/>
            <pc:sldMk cId="1620895101" sldId="263"/>
            <ac:spMk id="30" creationId="{997AD1F0-FC4D-4B5D-A737-599919BD28EC}"/>
          </ac:spMkLst>
        </pc:spChg>
        <pc:spChg chg="add">
          <ac:chgData name="Yashi Yadav" userId="S::yaday01@pfw.edu::cfe9f6f7-a749-4b5f-98bd-255a6f97ab3b" providerId="AD" clId="Web-{0EF383E7-D9AB-FCC1-4D13-F306105C5D35}" dt="2023-07-23T23:15:30.705" v="70"/>
          <ac:spMkLst>
            <pc:docMk/>
            <pc:sldMk cId="1620895101" sldId="263"/>
            <ac:spMk id="32" creationId="{7FB86904-4098-4AC1-8D72-FAAA0BD68C5B}"/>
          </ac:spMkLst>
        </pc:spChg>
        <pc:spChg chg="add">
          <ac:chgData name="Yashi Yadav" userId="S::yaday01@pfw.edu::cfe9f6f7-a749-4b5f-98bd-255a6f97ab3b" providerId="AD" clId="Web-{0EF383E7-D9AB-FCC1-4D13-F306105C5D35}" dt="2023-07-23T23:15:30.705" v="70"/>
          <ac:spMkLst>
            <pc:docMk/>
            <pc:sldMk cId="1620895101" sldId="263"/>
            <ac:spMk id="34" creationId="{AB27031D-A3C4-45C8-AEC4-60460B6E97DF}"/>
          </ac:spMkLst>
        </pc:spChg>
        <pc:picChg chg="mod">
          <ac:chgData name="Yashi Yadav" userId="S::yaday01@pfw.edu::cfe9f6f7-a749-4b5f-98bd-255a6f97ab3b" providerId="AD" clId="Web-{0EF383E7-D9AB-FCC1-4D13-F306105C5D35}" dt="2023-07-23T23:15:30.705" v="70"/>
          <ac:picMkLst>
            <pc:docMk/>
            <pc:sldMk cId="1620895101" sldId="263"/>
            <ac:picMk id="4" creationId="{E4E4AF22-A4DD-CCF4-9EEC-1B49503B141A}"/>
          </ac:picMkLst>
        </pc:picChg>
        <pc:picChg chg="mod ord">
          <ac:chgData name="Yashi Yadav" userId="S::yaday01@pfw.edu::cfe9f6f7-a749-4b5f-98bd-255a6f97ab3b" providerId="AD" clId="Web-{0EF383E7-D9AB-FCC1-4D13-F306105C5D35}" dt="2023-07-23T23:15:30.705" v="70"/>
          <ac:picMkLst>
            <pc:docMk/>
            <pc:sldMk cId="1620895101" sldId="263"/>
            <ac:picMk id="7" creationId="{00BD3F2D-A8C1-18E3-42B4-B69B6574AF2B}"/>
          </ac:picMkLst>
        </pc:picChg>
        <pc:cxnChg chg="del">
          <ac:chgData name="Yashi Yadav" userId="S::yaday01@pfw.edu::cfe9f6f7-a749-4b5f-98bd-255a6f97ab3b" providerId="AD" clId="Web-{0EF383E7-D9AB-FCC1-4D13-F306105C5D35}" dt="2023-07-23T23:15:30.705" v="70"/>
          <ac:cxnSpMkLst>
            <pc:docMk/>
            <pc:sldMk cId="1620895101" sldId="263"/>
            <ac:cxnSpMk id="21" creationId="{1F0EAA21-5EC0-44C4-AC81-8C6E3C837604}"/>
          </ac:cxnSpMkLst>
        </pc:cxnChg>
        <pc:cxnChg chg="del">
          <ac:chgData name="Yashi Yadav" userId="S::yaday01@pfw.edu::cfe9f6f7-a749-4b5f-98bd-255a6f97ab3b" providerId="AD" clId="Web-{0EF383E7-D9AB-FCC1-4D13-F306105C5D35}" dt="2023-07-23T23:15:30.705" v="70"/>
          <ac:cxnSpMkLst>
            <pc:docMk/>
            <pc:sldMk cId="1620895101" sldId="263"/>
            <ac:cxnSpMk id="23" creationId="{384AE249-78F8-44A2-B5AA-988286D3D084}"/>
          </ac:cxnSpMkLst>
        </pc:cxnChg>
        <pc:cxnChg chg="add">
          <ac:chgData name="Yashi Yadav" userId="S::yaday01@pfw.edu::cfe9f6f7-a749-4b5f-98bd-255a6f97ab3b" providerId="AD" clId="Web-{0EF383E7-D9AB-FCC1-4D13-F306105C5D35}" dt="2023-07-23T23:15:30.705" v="70"/>
          <ac:cxnSpMkLst>
            <pc:docMk/>
            <pc:sldMk cId="1620895101" sldId="263"/>
            <ac:cxnSpMk id="36" creationId="{6A70D6BE-4E2D-45B7-A342-55AADD6C74FD}"/>
          </ac:cxnSpMkLst>
        </pc:cxnChg>
        <pc:cxnChg chg="add">
          <ac:chgData name="Yashi Yadav" userId="S::yaday01@pfw.edu::cfe9f6f7-a749-4b5f-98bd-255a6f97ab3b" providerId="AD" clId="Web-{0EF383E7-D9AB-FCC1-4D13-F306105C5D35}" dt="2023-07-23T23:15:30.705" v="70"/>
          <ac:cxnSpMkLst>
            <pc:docMk/>
            <pc:sldMk cId="1620895101" sldId="263"/>
            <ac:cxnSpMk id="38" creationId="{46B4BCB2-5C79-4E13-AD8E-B92E2FD0DB73}"/>
          </ac:cxnSpMkLst>
        </pc:cxnChg>
      </pc:sldChg>
      <pc:sldChg chg="addSp delSp modSp modNotes">
        <pc:chgData name="Yashi Yadav" userId="S::yaday01@pfw.edu::cfe9f6f7-a749-4b5f-98bd-255a6f97ab3b" providerId="AD" clId="Web-{0EF383E7-D9AB-FCC1-4D13-F306105C5D35}" dt="2023-07-23T23:10:34.164" v="44"/>
        <pc:sldMkLst>
          <pc:docMk/>
          <pc:sldMk cId="4196041327" sldId="264"/>
        </pc:sldMkLst>
        <pc:spChg chg="mod">
          <ac:chgData name="Yashi Yadav" userId="S::yaday01@pfw.edu::cfe9f6f7-a749-4b5f-98bd-255a6f97ab3b" providerId="AD" clId="Web-{0EF383E7-D9AB-FCC1-4D13-F306105C5D35}" dt="2023-07-23T23:09:31.725" v="12"/>
          <ac:spMkLst>
            <pc:docMk/>
            <pc:sldMk cId="4196041327" sldId="264"/>
            <ac:spMk id="3" creationId="{C99090C4-605E-BDD7-AA63-A7D3C92294DA}"/>
          </ac:spMkLst>
        </pc:spChg>
        <pc:spChg chg="del">
          <ac:chgData name="Yashi Yadav" userId="S::yaday01@pfw.edu::cfe9f6f7-a749-4b5f-98bd-255a6f97ab3b" providerId="AD" clId="Web-{0EF383E7-D9AB-FCC1-4D13-F306105C5D35}" dt="2023-07-23T23:09:31.725" v="12"/>
          <ac:spMkLst>
            <pc:docMk/>
            <pc:sldMk cId="4196041327" sldId="264"/>
            <ac:spMk id="38" creationId="{F79DDEA7-D1C6-4972-A626-37A313A3FEFE}"/>
          </ac:spMkLst>
        </pc:spChg>
        <pc:spChg chg="del">
          <ac:chgData name="Yashi Yadav" userId="S::yaday01@pfw.edu::cfe9f6f7-a749-4b5f-98bd-255a6f97ab3b" providerId="AD" clId="Web-{0EF383E7-D9AB-FCC1-4D13-F306105C5D35}" dt="2023-07-23T23:09:31.725" v="12"/>
          <ac:spMkLst>
            <pc:docMk/>
            <pc:sldMk cId="4196041327" sldId="264"/>
            <ac:spMk id="39" creationId="{1E40C101-C8B8-47D0-A5BF-9371F2CD369E}"/>
          </ac:spMkLst>
        </pc:spChg>
        <pc:spChg chg="del">
          <ac:chgData name="Yashi Yadav" userId="S::yaday01@pfw.edu::cfe9f6f7-a749-4b5f-98bd-255a6f97ab3b" providerId="AD" clId="Web-{0EF383E7-D9AB-FCC1-4D13-F306105C5D35}" dt="2023-07-23T23:09:31.725" v="12"/>
          <ac:spMkLst>
            <pc:docMk/>
            <pc:sldMk cId="4196041327" sldId="264"/>
            <ac:spMk id="40" creationId="{1EEA10F5-2C9D-468C-9013-E578BDF977A8}"/>
          </ac:spMkLst>
        </pc:spChg>
        <pc:spChg chg="del">
          <ac:chgData name="Yashi Yadav" userId="S::yaday01@pfw.edu::cfe9f6f7-a749-4b5f-98bd-255a6f97ab3b" providerId="AD" clId="Web-{0EF383E7-D9AB-FCC1-4D13-F306105C5D35}" dt="2023-07-23T23:09:31.725" v="12"/>
          <ac:spMkLst>
            <pc:docMk/>
            <pc:sldMk cId="4196041327" sldId="264"/>
            <ac:spMk id="41" creationId="{8BF03294-DBAF-4FA8-99A1-932791773A44}"/>
          </ac:spMkLst>
        </pc:spChg>
        <pc:spChg chg="add">
          <ac:chgData name="Yashi Yadav" userId="S::yaday01@pfw.edu::cfe9f6f7-a749-4b5f-98bd-255a6f97ab3b" providerId="AD" clId="Web-{0EF383E7-D9AB-FCC1-4D13-F306105C5D35}" dt="2023-07-23T23:09:31.725" v="12"/>
          <ac:spMkLst>
            <pc:docMk/>
            <pc:sldMk cId="4196041327" sldId="264"/>
            <ac:spMk id="48" creationId="{F79DDEA7-D1C6-4972-A626-37A313A3FEFE}"/>
          </ac:spMkLst>
        </pc:spChg>
        <pc:spChg chg="add">
          <ac:chgData name="Yashi Yadav" userId="S::yaday01@pfw.edu::cfe9f6f7-a749-4b5f-98bd-255a6f97ab3b" providerId="AD" clId="Web-{0EF383E7-D9AB-FCC1-4D13-F306105C5D35}" dt="2023-07-23T23:09:31.725" v="12"/>
          <ac:spMkLst>
            <pc:docMk/>
            <pc:sldMk cId="4196041327" sldId="264"/>
            <ac:spMk id="50" creationId="{1E40C101-C8B8-47D0-A5BF-9371F2CD369E}"/>
          </ac:spMkLst>
        </pc:spChg>
        <pc:spChg chg="add">
          <ac:chgData name="Yashi Yadav" userId="S::yaday01@pfw.edu::cfe9f6f7-a749-4b5f-98bd-255a6f97ab3b" providerId="AD" clId="Web-{0EF383E7-D9AB-FCC1-4D13-F306105C5D35}" dt="2023-07-23T23:09:31.725" v="12"/>
          <ac:spMkLst>
            <pc:docMk/>
            <pc:sldMk cId="4196041327" sldId="264"/>
            <ac:spMk id="52" creationId="{1EEA10F5-2C9D-468C-9013-E578BDF977A8}"/>
          </ac:spMkLst>
        </pc:spChg>
        <pc:spChg chg="add">
          <ac:chgData name="Yashi Yadav" userId="S::yaday01@pfw.edu::cfe9f6f7-a749-4b5f-98bd-255a6f97ab3b" providerId="AD" clId="Web-{0EF383E7-D9AB-FCC1-4D13-F306105C5D35}" dt="2023-07-23T23:09:31.725" v="12"/>
          <ac:spMkLst>
            <pc:docMk/>
            <pc:sldMk cId="4196041327" sldId="264"/>
            <ac:spMk id="54" creationId="{8BF03294-DBAF-4FA8-99A1-932791773A44}"/>
          </ac:spMkLst>
        </pc:spChg>
        <pc:cxnChg chg="del">
          <ac:chgData name="Yashi Yadav" userId="S::yaday01@pfw.edu::cfe9f6f7-a749-4b5f-98bd-255a6f97ab3b" providerId="AD" clId="Web-{0EF383E7-D9AB-FCC1-4D13-F306105C5D35}" dt="2023-07-23T23:09:31.725" v="12"/>
          <ac:cxnSpMkLst>
            <pc:docMk/>
            <pc:sldMk cId="4196041327" sldId="264"/>
            <ac:cxnSpMk id="37" creationId="{88A7F126-0EB8-456D-87D6-1A6AC838990B}"/>
          </ac:cxnSpMkLst>
        </pc:cxnChg>
        <pc:cxnChg chg="del">
          <ac:chgData name="Yashi Yadav" userId="S::yaday01@pfw.edu::cfe9f6f7-a749-4b5f-98bd-255a6f97ab3b" providerId="AD" clId="Web-{0EF383E7-D9AB-FCC1-4D13-F306105C5D35}" dt="2023-07-23T23:09:31.725" v="12"/>
          <ac:cxnSpMkLst>
            <pc:docMk/>
            <pc:sldMk cId="4196041327" sldId="264"/>
            <ac:cxnSpMk id="42" creationId="{1D49F461-A47D-4032-8525-4AA2F7F32AA3}"/>
          </ac:cxnSpMkLst>
        </pc:cxnChg>
        <pc:cxnChg chg="del">
          <ac:chgData name="Yashi Yadav" userId="S::yaday01@pfw.edu::cfe9f6f7-a749-4b5f-98bd-255a6f97ab3b" providerId="AD" clId="Web-{0EF383E7-D9AB-FCC1-4D13-F306105C5D35}" dt="2023-07-23T23:09:31.725" v="12"/>
          <ac:cxnSpMkLst>
            <pc:docMk/>
            <pc:sldMk cId="4196041327" sldId="264"/>
            <ac:cxnSpMk id="43" creationId="{6AD08A6B-9662-47B8-8560-7A73FF893D92}"/>
          </ac:cxnSpMkLst>
        </pc:cxnChg>
        <pc:cxnChg chg="add">
          <ac:chgData name="Yashi Yadav" userId="S::yaday01@pfw.edu::cfe9f6f7-a749-4b5f-98bd-255a6f97ab3b" providerId="AD" clId="Web-{0EF383E7-D9AB-FCC1-4D13-F306105C5D35}" dt="2023-07-23T23:09:31.725" v="12"/>
          <ac:cxnSpMkLst>
            <pc:docMk/>
            <pc:sldMk cId="4196041327" sldId="264"/>
            <ac:cxnSpMk id="56" creationId="{1D49F461-A47D-4032-8525-4AA2F7F32AA3}"/>
          </ac:cxnSpMkLst>
        </pc:cxnChg>
        <pc:cxnChg chg="add">
          <ac:chgData name="Yashi Yadav" userId="S::yaday01@pfw.edu::cfe9f6f7-a749-4b5f-98bd-255a6f97ab3b" providerId="AD" clId="Web-{0EF383E7-D9AB-FCC1-4D13-F306105C5D35}" dt="2023-07-23T23:09:31.725" v="12"/>
          <ac:cxnSpMkLst>
            <pc:docMk/>
            <pc:sldMk cId="4196041327" sldId="264"/>
            <ac:cxnSpMk id="58" creationId="{6AD08A6B-9662-47B8-8560-7A73FF893D92}"/>
          </ac:cxnSpMkLst>
        </pc:cxnChg>
        <pc:cxnChg chg="add">
          <ac:chgData name="Yashi Yadav" userId="S::yaday01@pfw.edu::cfe9f6f7-a749-4b5f-98bd-255a6f97ab3b" providerId="AD" clId="Web-{0EF383E7-D9AB-FCC1-4D13-F306105C5D35}" dt="2023-07-23T23:09:31.725" v="12"/>
          <ac:cxnSpMkLst>
            <pc:docMk/>
            <pc:sldMk cId="4196041327" sldId="264"/>
            <ac:cxnSpMk id="60" creationId="{88A7F126-0EB8-456D-87D6-1A6AC838990B}"/>
          </ac:cxnSpMkLst>
        </pc:cxnChg>
      </pc:sldChg>
      <pc:sldChg chg="new del ord">
        <pc:chgData name="Yashi Yadav" userId="S::yaday01@pfw.edu::cfe9f6f7-a749-4b5f-98bd-255a6f97ab3b" providerId="AD" clId="Web-{0EF383E7-D9AB-FCC1-4D13-F306105C5D35}" dt="2023-07-24T00:42:39.138" v="76"/>
        <pc:sldMkLst>
          <pc:docMk/>
          <pc:sldMk cId="1846095523" sldId="266"/>
        </pc:sldMkLst>
      </pc:sldChg>
      <pc:sldChg chg="add replId">
        <pc:chgData name="Yashi Yadav" userId="S::yaday01@pfw.edu::cfe9f6f7-a749-4b5f-98bd-255a6f97ab3b" providerId="AD" clId="Web-{0EF383E7-D9AB-FCC1-4D13-F306105C5D35}" dt="2023-07-24T00:42:34.231" v="75"/>
        <pc:sldMkLst>
          <pc:docMk/>
          <pc:sldMk cId="3767201251" sldId="267"/>
        </pc:sldMkLst>
      </pc:sldChg>
    </pc:docChg>
  </pc:docChgLst>
  <pc:docChgLst>
    <pc:chgData name="Yashi Yadav" userId="S::yaday01@pfw.edu::cfe9f6f7-a749-4b5f-98bd-255a6f97ab3b" providerId="AD" clId="Web-{91527013-87C4-504D-AB6E-EE21191558F6}"/>
    <pc:docChg chg="modSld">
      <pc:chgData name="Yashi Yadav" userId="S::yaday01@pfw.edu::cfe9f6f7-a749-4b5f-98bd-255a6f97ab3b" providerId="AD" clId="Web-{91527013-87C4-504D-AB6E-EE21191558F6}" dt="2023-07-23T23:04:59.408" v="60"/>
      <pc:docMkLst>
        <pc:docMk/>
      </pc:docMkLst>
      <pc:sldChg chg="addSp delSp modSp modNotes">
        <pc:chgData name="Yashi Yadav" userId="S::yaday01@pfw.edu::cfe9f6f7-a749-4b5f-98bd-255a6f97ab3b" providerId="AD" clId="Web-{91527013-87C4-504D-AB6E-EE21191558F6}" dt="2023-07-23T23:01:06.527" v="28"/>
        <pc:sldMkLst>
          <pc:docMk/>
          <pc:sldMk cId="1475887183" sldId="257"/>
        </pc:sldMkLst>
        <pc:spChg chg="mod">
          <ac:chgData name="Yashi Yadav" userId="S::yaday01@pfw.edu::cfe9f6f7-a749-4b5f-98bd-255a6f97ab3b" providerId="AD" clId="Web-{91527013-87C4-504D-AB6E-EE21191558F6}" dt="2023-07-23T23:01:06.527" v="28"/>
          <ac:spMkLst>
            <pc:docMk/>
            <pc:sldMk cId="1475887183" sldId="257"/>
            <ac:spMk id="2" creationId="{B2F0762A-8BA6-1CC0-C5E4-DA211571C490}"/>
          </ac:spMkLst>
        </pc:spChg>
        <pc:spChg chg="mod">
          <ac:chgData name="Yashi Yadav" userId="S::yaday01@pfw.edu::cfe9f6f7-a749-4b5f-98bd-255a6f97ab3b" providerId="AD" clId="Web-{91527013-87C4-504D-AB6E-EE21191558F6}" dt="2023-07-23T23:01:06.527" v="28"/>
          <ac:spMkLst>
            <pc:docMk/>
            <pc:sldMk cId="1475887183" sldId="257"/>
            <ac:spMk id="3" creationId="{715A4C3A-C3A1-B966-6E9A-A4C79B00722F}"/>
          </ac:spMkLst>
        </pc:spChg>
        <pc:spChg chg="add del">
          <ac:chgData name="Yashi Yadav" userId="S::yaday01@pfw.edu::cfe9f6f7-a749-4b5f-98bd-255a6f97ab3b" providerId="AD" clId="Web-{91527013-87C4-504D-AB6E-EE21191558F6}" dt="2023-07-23T23:00:49.308" v="25"/>
          <ac:spMkLst>
            <pc:docMk/>
            <pc:sldMk cId="1475887183" sldId="257"/>
            <ac:spMk id="12" creationId="{19CE9782-0FD1-493B-9C50-C51AB7C5E01A}"/>
          </ac:spMkLst>
        </pc:spChg>
        <pc:spChg chg="add del">
          <ac:chgData name="Yashi Yadav" userId="S::yaday01@pfw.edu::cfe9f6f7-a749-4b5f-98bd-255a6f97ab3b" providerId="AD" clId="Web-{91527013-87C4-504D-AB6E-EE21191558F6}" dt="2023-07-23T23:00:49.308" v="25"/>
          <ac:spMkLst>
            <pc:docMk/>
            <pc:sldMk cId="1475887183" sldId="257"/>
            <ac:spMk id="14" creationId="{F6619023-691E-4F1C-A10A-0EA3D044EE38}"/>
          </ac:spMkLst>
        </pc:spChg>
        <pc:spChg chg="add del">
          <ac:chgData name="Yashi Yadav" userId="S::yaday01@pfw.edu::cfe9f6f7-a749-4b5f-98bd-255a6f97ab3b" providerId="AD" clId="Web-{91527013-87C4-504D-AB6E-EE21191558F6}" dt="2023-07-23T23:00:49.308" v="25"/>
          <ac:spMkLst>
            <pc:docMk/>
            <pc:sldMk cId="1475887183" sldId="257"/>
            <ac:spMk id="16" creationId="{36F31C88-3DEF-4EA8-AE3A-49441413FC54}"/>
          </ac:spMkLst>
        </pc:spChg>
        <pc:spChg chg="add del">
          <ac:chgData name="Yashi Yadav" userId="S::yaday01@pfw.edu::cfe9f6f7-a749-4b5f-98bd-255a6f97ab3b" providerId="AD" clId="Web-{91527013-87C4-504D-AB6E-EE21191558F6}" dt="2023-07-23T23:00:49.308" v="25"/>
          <ac:spMkLst>
            <pc:docMk/>
            <pc:sldMk cId="1475887183" sldId="257"/>
            <ac:spMk id="18" creationId="{147EAFFD-2BD1-4600-B034-EEF700787DEC}"/>
          </ac:spMkLst>
        </pc:spChg>
        <pc:spChg chg="add del">
          <ac:chgData name="Yashi Yadav" userId="S::yaday01@pfw.edu::cfe9f6f7-a749-4b5f-98bd-255a6f97ab3b" providerId="AD" clId="Web-{91527013-87C4-504D-AB6E-EE21191558F6}" dt="2023-07-23T23:00:25.964" v="18"/>
          <ac:spMkLst>
            <pc:docMk/>
            <pc:sldMk cId="1475887183" sldId="257"/>
            <ac:spMk id="27" creationId="{C9D62F4B-698C-4A3E-B150-8D32AEC262B8}"/>
          </ac:spMkLst>
        </pc:spChg>
        <pc:spChg chg="add del">
          <ac:chgData name="Yashi Yadav" userId="S::yaday01@pfw.edu::cfe9f6f7-a749-4b5f-98bd-255a6f97ab3b" providerId="AD" clId="Web-{91527013-87C4-504D-AB6E-EE21191558F6}" dt="2023-07-23T23:00:25.964" v="18"/>
          <ac:spMkLst>
            <pc:docMk/>
            <pc:sldMk cId="1475887183" sldId="257"/>
            <ac:spMk id="29" creationId="{3033D699-F972-442A-9111-79DD65A428FB}"/>
          </ac:spMkLst>
        </pc:spChg>
        <pc:spChg chg="add del">
          <ac:chgData name="Yashi Yadav" userId="S::yaday01@pfw.edu::cfe9f6f7-a749-4b5f-98bd-255a6f97ab3b" providerId="AD" clId="Web-{91527013-87C4-504D-AB6E-EE21191558F6}" dt="2023-07-23T23:00:25.964" v="18"/>
          <ac:spMkLst>
            <pc:docMk/>
            <pc:sldMk cId="1475887183" sldId="257"/>
            <ac:spMk id="31" creationId="{48CB0E37-DA39-43FD-AA53-B5F23D898DB9}"/>
          </ac:spMkLst>
        </pc:spChg>
        <pc:spChg chg="add del">
          <ac:chgData name="Yashi Yadav" userId="S::yaday01@pfw.edu::cfe9f6f7-a749-4b5f-98bd-255a6f97ab3b" providerId="AD" clId="Web-{91527013-87C4-504D-AB6E-EE21191558F6}" dt="2023-07-23T23:00:25.964" v="18"/>
          <ac:spMkLst>
            <pc:docMk/>
            <pc:sldMk cId="1475887183" sldId="257"/>
            <ac:spMk id="33" creationId="{46C4A765-D564-4CAD-8AAD-184C71DAE2D3}"/>
          </ac:spMkLst>
        </pc:spChg>
        <pc:spChg chg="add del">
          <ac:chgData name="Yashi Yadav" userId="S::yaday01@pfw.edu::cfe9f6f7-a749-4b5f-98bd-255a6f97ab3b" providerId="AD" clId="Web-{91527013-87C4-504D-AB6E-EE21191558F6}" dt="2023-07-23T23:00:32.667" v="20"/>
          <ac:spMkLst>
            <pc:docMk/>
            <pc:sldMk cId="1475887183" sldId="257"/>
            <ac:spMk id="39" creationId="{19CE9782-0FD1-493B-9C50-C51AB7C5E01A}"/>
          </ac:spMkLst>
        </pc:spChg>
        <pc:spChg chg="add del">
          <ac:chgData name="Yashi Yadav" userId="S::yaday01@pfw.edu::cfe9f6f7-a749-4b5f-98bd-255a6f97ab3b" providerId="AD" clId="Web-{91527013-87C4-504D-AB6E-EE21191558F6}" dt="2023-07-23T23:00:32.667" v="20"/>
          <ac:spMkLst>
            <pc:docMk/>
            <pc:sldMk cId="1475887183" sldId="257"/>
            <ac:spMk id="40" creationId="{F6619023-691E-4F1C-A10A-0EA3D044EE38}"/>
          </ac:spMkLst>
        </pc:spChg>
        <pc:spChg chg="add del">
          <ac:chgData name="Yashi Yadav" userId="S::yaday01@pfw.edu::cfe9f6f7-a749-4b5f-98bd-255a6f97ab3b" providerId="AD" clId="Web-{91527013-87C4-504D-AB6E-EE21191558F6}" dt="2023-07-23T23:00:32.667" v="20"/>
          <ac:spMkLst>
            <pc:docMk/>
            <pc:sldMk cId="1475887183" sldId="257"/>
            <ac:spMk id="41" creationId="{36F31C88-3DEF-4EA8-AE3A-49441413FC54}"/>
          </ac:spMkLst>
        </pc:spChg>
        <pc:spChg chg="add del">
          <ac:chgData name="Yashi Yadav" userId="S::yaday01@pfw.edu::cfe9f6f7-a749-4b5f-98bd-255a6f97ab3b" providerId="AD" clId="Web-{91527013-87C4-504D-AB6E-EE21191558F6}" dt="2023-07-23T23:00:32.667" v="20"/>
          <ac:spMkLst>
            <pc:docMk/>
            <pc:sldMk cId="1475887183" sldId="257"/>
            <ac:spMk id="42" creationId="{147EAFFD-2BD1-4600-B034-EEF700787DEC}"/>
          </ac:spMkLst>
        </pc:spChg>
        <pc:spChg chg="add del">
          <ac:chgData name="Yashi Yadav" userId="S::yaday01@pfw.edu::cfe9f6f7-a749-4b5f-98bd-255a6f97ab3b" providerId="AD" clId="Web-{91527013-87C4-504D-AB6E-EE21191558F6}" dt="2023-07-23T23:00:38.574" v="22"/>
          <ac:spMkLst>
            <pc:docMk/>
            <pc:sldMk cId="1475887183" sldId="257"/>
            <ac:spMk id="46" creationId="{5EF4A068-C95D-486B-AB65-28A5F70AF53A}"/>
          </ac:spMkLst>
        </pc:spChg>
        <pc:spChg chg="add del">
          <ac:chgData name="Yashi Yadav" userId="S::yaday01@pfw.edu::cfe9f6f7-a749-4b5f-98bd-255a6f97ab3b" providerId="AD" clId="Web-{91527013-87C4-504D-AB6E-EE21191558F6}" dt="2023-07-23T23:00:38.574" v="22"/>
          <ac:spMkLst>
            <pc:docMk/>
            <pc:sldMk cId="1475887183" sldId="257"/>
            <ac:spMk id="47" creationId="{B30473F7-A24A-427B-B9CE-C1A94B6F26D6}"/>
          </ac:spMkLst>
        </pc:spChg>
        <pc:spChg chg="add del">
          <ac:chgData name="Yashi Yadav" userId="S::yaday01@pfw.edu::cfe9f6f7-a749-4b5f-98bd-255a6f97ab3b" providerId="AD" clId="Web-{91527013-87C4-504D-AB6E-EE21191558F6}" dt="2023-07-23T23:00:38.574" v="22"/>
          <ac:spMkLst>
            <pc:docMk/>
            <pc:sldMk cId="1475887183" sldId="257"/>
            <ac:spMk id="48" creationId="{99B60357-232D-4489-8786-BF4E4F74BA76}"/>
          </ac:spMkLst>
        </pc:spChg>
        <pc:spChg chg="add del">
          <ac:chgData name="Yashi Yadav" userId="S::yaday01@pfw.edu::cfe9f6f7-a749-4b5f-98bd-255a6f97ab3b" providerId="AD" clId="Web-{91527013-87C4-504D-AB6E-EE21191558F6}" dt="2023-07-23T23:00:38.574" v="22"/>
          <ac:spMkLst>
            <pc:docMk/>
            <pc:sldMk cId="1475887183" sldId="257"/>
            <ac:spMk id="49" creationId="{2068A50E-2E17-40A4-8E3C-25CC6DF99F20}"/>
          </ac:spMkLst>
        </pc:spChg>
        <pc:spChg chg="add del">
          <ac:chgData name="Yashi Yadav" userId="S::yaday01@pfw.edu::cfe9f6f7-a749-4b5f-98bd-255a6f97ab3b" providerId="AD" clId="Web-{91527013-87C4-504D-AB6E-EE21191558F6}" dt="2023-07-23T23:00:49.293" v="24"/>
          <ac:spMkLst>
            <pc:docMk/>
            <pc:sldMk cId="1475887183" sldId="257"/>
            <ac:spMk id="53" creationId="{482F11BC-0096-4F9C-BAA6-E7D36C1E54A4}"/>
          </ac:spMkLst>
        </pc:spChg>
        <pc:spChg chg="add del">
          <ac:chgData name="Yashi Yadav" userId="S::yaday01@pfw.edu::cfe9f6f7-a749-4b5f-98bd-255a6f97ab3b" providerId="AD" clId="Web-{91527013-87C4-504D-AB6E-EE21191558F6}" dt="2023-07-23T23:00:49.293" v="24"/>
          <ac:spMkLst>
            <pc:docMk/>
            <pc:sldMk cId="1475887183" sldId="257"/>
            <ac:spMk id="54" creationId="{2FA1E615-6866-4975-BEB0-8A6DCCEFB64D}"/>
          </ac:spMkLst>
        </pc:spChg>
        <pc:spChg chg="add del">
          <ac:chgData name="Yashi Yadav" userId="S::yaday01@pfw.edu::cfe9f6f7-a749-4b5f-98bd-255a6f97ab3b" providerId="AD" clId="Web-{91527013-87C4-504D-AB6E-EE21191558F6}" dt="2023-07-23T23:00:49.293" v="24"/>
          <ac:spMkLst>
            <pc:docMk/>
            <pc:sldMk cId="1475887183" sldId="257"/>
            <ac:spMk id="55" creationId="{9F49980E-1F13-46BA-BFC3-59DA3D8610B7}"/>
          </ac:spMkLst>
        </pc:spChg>
        <pc:spChg chg="add del">
          <ac:chgData name="Yashi Yadav" userId="S::yaday01@pfw.edu::cfe9f6f7-a749-4b5f-98bd-255a6f97ab3b" providerId="AD" clId="Web-{91527013-87C4-504D-AB6E-EE21191558F6}" dt="2023-07-23T23:00:49.293" v="24"/>
          <ac:spMkLst>
            <pc:docMk/>
            <pc:sldMk cId="1475887183" sldId="257"/>
            <ac:spMk id="56" creationId="{0E2E7D1F-2146-4351-B555-F7AD66F9171D}"/>
          </ac:spMkLst>
        </pc:spChg>
        <pc:spChg chg="add del">
          <ac:chgData name="Yashi Yadav" userId="S::yaday01@pfw.edu::cfe9f6f7-a749-4b5f-98bd-255a6f97ab3b" providerId="AD" clId="Web-{91527013-87C4-504D-AB6E-EE21191558F6}" dt="2023-07-23T23:01:06.527" v="28"/>
          <ac:spMkLst>
            <pc:docMk/>
            <pc:sldMk cId="1475887183" sldId="257"/>
            <ac:spMk id="60" creationId="{C9D62F4B-698C-4A3E-B150-8D32AEC262B8}"/>
          </ac:spMkLst>
        </pc:spChg>
        <pc:spChg chg="add del">
          <ac:chgData name="Yashi Yadav" userId="S::yaday01@pfw.edu::cfe9f6f7-a749-4b5f-98bd-255a6f97ab3b" providerId="AD" clId="Web-{91527013-87C4-504D-AB6E-EE21191558F6}" dt="2023-07-23T23:01:06.527" v="28"/>
          <ac:spMkLst>
            <pc:docMk/>
            <pc:sldMk cId="1475887183" sldId="257"/>
            <ac:spMk id="61" creationId="{3033D699-F972-442A-9111-79DD65A428FB}"/>
          </ac:spMkLst>
        </pc:spChg>
        <pc:spChg chg="add del">
          <ac:chgData name="Yashi Yadav" userId="S::yaday01@pfw.edu::cfe9f6f7-a749-4b5f-98bd-255a6f97ab3b" providerId="AD" clId="Web-{91527013-87C4-504D-AB6E-EE21191558F6}" dt="2023-07-23T23:01:06.527" v="28"/>
          <ac:spMkLst>
            <pc:docMk/>
            <pc:sldMk cId="1475887183" sldId="257"/>
            <ac:spMk id="62" creationId="{48CB0E37-DA39-43FD-AA53-B5F23D898DB9}"/>
          </ac:spMkLst>
        </pc:spChg>
        <pc:spChg chg="add del">
          <ac:chgData name="Yashi Yadav" userId="S::yaday01@pfw.edu::cfe9f6f7-a749-4b5f-98bd-255a6f97ab3b" providerId="AD" clId="Web-{91527013-87C4-504D-AB6E-EE21191558F6}" dt="2023-07-23T23:01:06.527" v="28"/>
          <ac:spMkLst>
            <pc:docMk/>
            <pc:sldMk cId="1475887183" sldId="257"/>
            <ac:spMk id="63" creationId="{46C4A765-D564-4CAD-8AAD-184C71DAE2D3}"/>
          </ac:spMkLst>
        </pc:spChg>
        <pc:spChg chg="add del">
          <ac:chgData name="Yashi Yadav" userId="S::yaday01@pfw.edu::cfe9f6f7-a749-4b5f-98bd-255a6f97ab3b" providerId="AD" clId="Web-{91527013-87C4-504D-AB6E-EE21191558F6}" dt="2023-07-23T23:01:06.527" v="28"/>
          <ac:spMkLst>
            <pc:docMk/>
            <pc:sldMk cId="1475887183" sldId="257"/>
            <ac:spMk id="70" creationId="{19CE9782-0FD1-493B-9C50-C51AB7C5E01A}"/>
          </ac:spMkLst>
        </pc:spChg>
        <pc:spChg chg="add del">
          <ac:chgData name="Yashi Yadav" userId="S::yaday01@pfw.edu::cfe9f6f7-a749-4b5f-98bd-255a6f97ab3b" providerId="AD" clId="Web-{91527013-87C4-504D-AB6E-EE21191558F6}" dt="2023-07-23T23:01:06.527" v="28"/>
          <ac:spMkLst>
            <pc:docMk/>
            <pc:sldMk cId="1475887183" sldId="257"/>
            <ac:spMk id="72" creationId="{F6619023-691E-4F1C-A10A-0EA3D044EE38}"/>
          </ac:spMkLst>
        </pc:spChg>
        <pc:spChg chg="add del">
          <ac:chgData name="Yashi Yadav" userId="S::yaday01@pfw.edu::cfe9f6f7-a749-4b5f-98bd-255a6f97ab3b" providerId="AD" clId="Web-{91527013-87C4-504D-AB6E-EE21191558F6}" dt="2023-07-23T23:01:06.527" v="28"/>
          <ac:spMkLst>
            <pc:docMk/>
            <pc:sldMk cId="1475887183" sldId="257"/>
            <ac:spMk id="74" creationId="{36F31C88-3DEF-4EA8-AE3A-49441413FC54}"/>
          </ac:spMkLst>
        </pc:spChg>
        <pc:spChg chg="add del">
          <ac:chgData name="Yashi Yadav" userId="S::yaday01@pfw.edu::cfe9f6f7-a749-4b5f-98bd-255a6f97ab3b" providerId="AD" clId="Web-{91527013-87C4-504D-AB6E-EE21191558F6}" dt="2023-07-23T23:01:06.527" v="28"/>
          <ac:spMkLst>
            <pc:docMk/>
            <pc:sldMk cId="1475887183" sldId="257"/>
            <ac:spMk id="76" creationId="{147EAFFD-2BD1-4600-B034-EEF700787DEC}"/>
          </ac:spMkLst>
        </pc:spChg>
        <pc:picChg chg="mod ord">
          <ac:chgData name="Yashi Yadav" userId="S::yaday01@pfw.edu::cfe9f6f7-a749-4b5f-98bd-255a6f97ab3b" providerId="AD" clId="Web-{91527013-87C4-504D-AB6E-EE21191558F6}" dt="2023-07-23T23:01:06.527" v="28"/>
          <ac:picMkLst>
            <pc:docMk/>
            <pc:sldMk cId="1475887183" sldId="257"/>
            <ac:picMk id="7" creationId="{A032F03A-B216-0669-A497-98ECDD74372E}"/>
          </ac:picMkLst>
        </pc:picChg>
        <pc:cxnChg chg="add del">
          <ac:chgData name="Yashi Yadav" userId="S::yaday01@pfw.edu::cfe9f6f7-a749-4b5f-98bd-255a6f97ab3b" providerId="AD" clId="Web-{91527013-87C4-504D-AB6E-EE21191558F6}" dt="2023-07-23T23:00:49.308" v="25"/>
          <ac:cxnSpMkLst>
            <pc:docMk/>
            <pc:sldMk cId="1475887183" sldId="257"/>
            <ac:cxnSpMk id="20" creationId="{8D4B5F26-8713-4267-9186-183BB809C0E3}"/>
          </ac:cxnSpMkLst>
        </pc:cxnChg>
        <pc:cxnChg chg="add del">
          <ac:chgData name="Yashi Yadav" userId="S::yaday01@pfw.edu::cfe9f6f7-a749-4b5f-98bd-255a6f97ab3b" providerId="AD" clId="Web-{91527013-87C4-504D-AB6E-EE21191558F6}" dt="2023-07-23T23:00:49.308" v="25"/>
          <ac:cxnSpMkLst>
            <pc:docMk/>
            <pc:sldMk cId="1475887183" sldId="257"/>
            <ac:cxnSpMk id="22" creationId="{372C66DF-2004-4C24-8C07-554E41490DC1}"/>
          </ac:cxnSpMkLst>
        </pc:cxnChg>
        <pc:cxnChg chg="add del">
          <ac:chgData name="Yashi Yadav" userId="S::yaday01@pfw.edu::cfe9f6f7-a749-4b5f-98bd-255a6f97ab3b" providerId="AD" clId="Web-{91527013-87C4-504D-AB6E-EE21191558F6}" dt="2023-07-23T23:00:25.964" v="18"/>
          <ac:cxnSpMkLst>
            <pc:docMk/>
            <pc:sldMk cId="1475887183" sldId="257"/>
            <ac:cxnSpMk id="35" creationId="{EA28B1DC-0672-4B37-99C8-1A33D3D31E6C}"/>
          </ac:cxnSpMkLst>
        </pc:cxnChg>
        <pc:cxnChg chg="add del">
          <ac:chgData name="Yashi Yadav" userId="S::yaday01@pfw.edu::cfe9f6f7-a749-4b5f-98bd-255a6f97ab3b" providerId="AD" clId="Web-{91527013-87C4-504D-AB6E-EE21191558F6}" dt="2023-07-23T23:00:25.964" v="18"/>
          <ac:cxnSpMkLst>
            <pc:docMk/>
            <pc:sldMk cId="1475887183" sldId="257"/>
            <ac:cxnSpMk id="37" creationId="{FFDB89D3-7786-4CAE-BB16-92D36C82516F}"/>
          </ac:cxnSpMkLst>
        </pc:cxnChg>
        <pc:cxnChg chg="add del">
          <ac:chgData name="Yashi Yadav" userId="S::yaday01@pfw.edu::cfe9f6f7-a749-4b5f-98bd-255a6f97ab3b" providerId="AD" clId="Web-{91527013-87C4-504D-AB6E-EE21191558F6}" dt="2023-07-23T23:00:32.667" v="20"/>
          <ac:cxnSpMkLst>
            <pc:docMk/>
            <pc:sldMk cId="1475887183" sldId="257"/>
            <ac:cxnSpMk id="43" creationId="{8D4B5F26-8713-4267-9186-183BB809C0E3}"/>
          </ac:cxnSpMkLst>
        </pc:cxnChg>
        <pc:cxnChg chg="add del">
          <ac:chgData name="Yashi Yadav" userId="S::yaday01@pfw.edu::cfe9f6f7-a749-4b5f-98bd-255a6f97ab3b" providerId="AD" clId="Web-{91527013-87C4-504D-AB6E-EE21191558F6}" dt="2023-07-23T23:00:32.667" v="20"/>
          <ac:cxnSpMkLst>
            <pc:docMk/>
            <pc:sldMk cId="1475887183" sldId="257"/>
            <ac:cxnSpMk id="44" creationId="{372C66DF-2004-4C24-8C07-554E41490DC1}"/>
          </ac:cxnSpMkLst>
        </pc:cxnChg>
        <pc:cxnChg chg="add del">
          <ac:chgData name="Yashi Yadav" userId="S::yaday01@pfw.edu::cfe9f6f7-a749-4b5f-98bd-255a6f97ab3b" providerId="AD" clId="Web-{91527013-87C4-504D-AB6E-EE21191558F6}" dt="2023-07-23T23:00:38.574" v="22"/>
          <ac:cxnSpMkLst>
            <pc:docMk/>
            <pc:sldMk cId="1475887183" sldId="257"/>
            <ac:cxnSpMk id="50" creationId="{88E181E9-8FE4-417B-A80B-0A099C6BE7DF}"/>
          </ac:cxnSpMkLst>
        </pc:cxnChg>
        <pc:cxnChg chg="add del">
          <ac:chgData name="Yashi Yadav" userId="S::yaday01@pfw.edu::cfe9f6f7-a749-4b5f-98bd-255a6f97ab3b" providerId="AD" clId="Web-{91527013-87C4-504D-AB6E-EE21191558F6}" dt="2023-07-23T23:00:38.574" v="22"/>
          <ac:cxnSpMkLst>
            <pc:docMk/>
            <pc:sldMk cId="1475887183" sldId="257"/>
            <ac:cxnSpMk id="51" creationId="{44EB5B0D-CAAF-4A5A-8339-8CCEA2AEE23A}"/>
          </ac:cxnSpMkLst>
        </pc:cxnChg>
        <pc:cxnChg chg="add del">
          <ac:chgData name="Yashi Yadav" userId="S::yaday01@pfw.edu::cfe9f6f7-a749-4b5f-98bd-255a6f97ab3b" providerId="AD" clId="Web-{91527013-87C4-504D-AB6E-EE21191558F6}" dt="2023-07-23T23:00:49.293" v="24"/>
          <ac:cxnSpMkLst>
            <pc:docMk/>
            <pc:sldMk cId="1475887183" sldId="257"/>
            <ac:cxnSpMk id="57" creationId="{CD8C7CAC-1828-45F3-9C70-DE1294FA20A8}"/>
          </ac:cxnSpMkLst>
        </pc:cxnChg>
        <pc:cxnChg chg="add del">
          <ac:chgData name="Yashi Yadav" userId="S::yaday01@pfw.edu::cfe9f6f7-a749-4b5f-98bd-255a6f97ab3b" providerId="AD" clId="Web-{91527013-87C4-504D-AB6E-EE21191558F6}" dt="2023-07-23T23:00:49.293" v="24"/>
          <ac:cxnSpMkLst>
            <pc:docMk/>
            <pc:sldMk cId="1475887183" sldId="257"/>
            <ac:cxnSpMk id="58" creationId="{AC52D459-9D8C-45C6-9998-FE91890626FF}"/>
          </ac:cxnSpMkLst>
        </pc:cxnChg>
        <pc:cxnChg chg="add del">
          <ac:chgData name="Yashi Yadav" userId="S::yaday01@pfw.edu::cfe9f6f7-a749-4b5f-98bd-255a6f97ab3b" providerId="AD" clId="Web-{91527013-87C4-504D-AB6E-EE21191558F6}" dt="2023-07-23T23:01:06.527" v="28"/>
          <ac:cxnSpMkLst>
            <pc:docMk/>
            <pc:sldMk cId="1475887183" sldId="257"/>
            <ac:cxnSpMk id="64" creationId="{EA28B1DC-0672-4B37-99C8-1A33D3D31E6C}"/>
          </ac:cxnSpMkLst>
        </pc:cxnChg>
        <pc:cxnChg chg="add del">
          <ac:chgData name="Yashi Yadav" userId="S::yaday01@pfw.edu::cfe9f6f7-a749-4b5f-98bd-255a6f97ab3b" providerId="AD" clId="Web-{91527013-87C4-504D-AB6E-EE21191558F6}" dt="2023-07-23T23:01:06.527" v="28"/>
          <ac:cxnSpMkLst>
            <pc:docMk/>
            <pc:sldMk cId="1475887183" sldId="257"/>
            <ac:cxnSpMk id="65" creationId="{FFDB89D3-7786-4CAE-BB16-92D36C82516F}"/>
          </ac:cxnSpMkLst>
        </pc:cxnChg>
        <pc:cxnChg chg="add del">
          <ac:chgData name="Yashi Yadav" userId="S::yaday01@pfw.edu::cfe9f6f7-a749-4b5f-98bd-255a6f97ab3b" providerId="AD" clId="Web-{91527013-87C4-504D-AB6E-EE21191558F6}" dt="2023-07-23T23:01:06.527" v="28"/>
          <ac:cxnSpMkLst>
            <pc:docMk/>
            <pc:sldMk cId="1475887183" sldId="257"/>
            <ac:cxnSpMk id="78" creationId="{8D4B5F26-8713-4267-9186-183BB809C0E3}"/>
          </ac:cxnSpMkLst>
        </pc:cxnChg>
        <pc:cxnChg chg="add del">
          <ac:chgData name="Yashi Yadav" userId="S::yaday01@pfw.edu::cfe9f6f7-a749-4b5f-98bd-255a6f97ab3b" providerId="AD" clId="Web-{91527013-87C4-504D-AB6E-EE21191558F6}" dt="2023-07-23T23:01:06.527" v="28"/>
          <ac:cxnSpMkLst>
            <pc:docMk/>
            <pc:sldMk cId="1475887183" sldId="257"/>
            <ac:cxnSpMk id="80" creationId="{372C66DF-2004-4C24-8C07-554E41490DC1}"/>
          </ac:cxnSpMkLst>
        </pc:cxnChg>
      </pc:sldChg>
      <pc:sldChg chg="addSp delSp modSp modNotes">
        <pc:chgData name="Yashi Yadav" userId="S::yaday01@pfw.edu::cfe9f6f7-a749-4b5f-98bd-255a6f97ab3b" providerId="AD" clId="Web-{91527013-87C4-504D-AB6E-EE21191558F6}" dt="2023-07-23T22:59:02.071" v="11"/>
        <pc:sldMkLst>
          <pc:docMk/>
          <pc:sldMk cId="1025851515" sldId="259"/>
        </pc:sldMkLst>
        <pc:spChg chg="mod">
          <ac:chgData name="Yashi Yadav" userId="S::yaday01@pfw.edu::cfe9f6f7-a749-4b5f-98bd-255a6f97ab3b" providerId="AD" clId="Web-{91527013-87C4-504D-AB6E-EE21191558F6}" dt="2023-07-23T22:59:02.071" v="11"/>
          <ac:spMkLst>
            <pc:docMk/>
            <pc:sldMk cId="1025851515" sldId="259"/>
            <ac:spMk id="3" creationId="{683AC2A8-2FB0-3B6A-E671-97FEE005281A}"/>
          </ac:spMkLst>
        </pc:spChg>
        <pc:spChg chg="del">
          <ac:chgData name="Yashi Yadav" userId="S::yaday01@pfw.edu::cfe9f6f7-a749-4b5f-98bd-255a6f97ab3b" providerId="AD" clId="Web-{91527013-87C4-504D-AB6E-EE21191558F6}" dt="2023-07-23T22:59:02.071" v="11"/>
          <ac:spMkLst>
            <pc:docMk/>
            <pc:sldMk cId="1025851515" sldId="259"/>
            <ac:spMk id="10" creationId="{73C994B4-9721-4148-9EEC-6793CECDE8DD}"/>
          </ac:spMkLst>
        </pc:spChg>
        <pc:spChg chg="del">
          <ac:chgData name="Yashi Yadav" userId="S::yaday01@pfw.edu::cfe9f6f7-a749-4b5f-98bd-255a6f97ab3b" providerId="AD" clId="Web-{91527013-87C4-504D-AB6E-EE21191558F6}" dt="2023-07-23T22:59:02.071" v="11"/>
          <ac:spMkLst>
            <pc:docMk/>
            <pc:sldMk cId="1025851515" sldId="259"/>
            <ac:spMk id="12" creationId="{F9D95E49-763A-4886-B038-82F734740554}"/>
          </ac:spMkLst>
        </pc:spChg>
        <pc:spChg chg="del">
          <ac:chgData name="Yashi Yadav" userId="S::yaday01@pfw.edu::cfe9f6f7-a749-4b5f-98bd-255a6f97ab3b" providerId="AD" clId="Web-{91527013-87C4-504D-AB6E-EE21191558F6}" dt="2023-07-23T22:59:02.071" v="11"/>
          <ac:spMkLst>
            <pc:docMk/>
            <pc:sldMk cId="1025851515" sldId="259"/>
            <ac:spMk id="14" creationId="{1335D9B3-B2C5-40E1-BFF9-E01D0DB42474}"/>
          </ac:spMkLst>
        </pc:spChg>
        <pc:spChg chg="del">
          <ac:chgData name="Yashi Yadav" userId="S::yaday01@pfw.edu::cfe9f6f7-a749-4b5f-98bd-255a6f97ab3b" providerId="AD" clId="Web-{91527013-87C4-504D-AB6E-EE21191558F6}" dt="2023-07-23T22:59:02.071" v="11"/>
          <ac:spMkLst>
            <pc:docMk/>
            <pc:sldMk cId="1025851515" sldId="259"/>
            <ac:spMk id="16" creationId="{6D95061B-ADFC-4592-8BB1-0D542F6F6436}"/>
          </ac:spMkLst>
        </pc:spChg>
        <pc:spChg chg="add">
          <ac:chgData name="Yashi Yadav" userId="S::yaday01@pfw.edu::cfe9f6f7-a749-4b5f-98bd-255a6f97ab3b" providerId="AD" clId="Web-{91527013-87C4-504D-AB6E-EE21191558F6}" dt="2023-07-23T22:59:02.071" v="11"/>
          <ac:spMkLst>
            <pc:docMk/>
            <pc:sldMk cId="1025851515" sldId="259"/>
            <ac:spMk id="25" creationId="{73C994B4-9721-4148-9EEC-6793CECDE8DD}"/>
          </ac:spMkLst>
        </pc:spChg>
        <pc:spChg chg="add">
          <ac:chgData name="Yashi Yadav" userId="S::yaday01@pfw.edu::cfe9f6f7-a749-4b5f-98bd-255a6f97ab3b" providerId="AD" clId="Web-{91527013-87C4-504D-AB6E-EE21191558F6}" dt="2023-07-23T22:59:02.071" v="11"/>
          <ac:spMkLst>
            <pc:docMk/>
            <pc:sldMk cId="1025851515" sldId="259"/>
            <ac:spMk id="27" creationId="{F9D95E49-763A-4886-B038-82F734740554}"/>
          </ac:spMkLst>
        </pc:spChg>
        <pc:spChg chg="add">
          <ac:chgData name="Yashi Yadav" userId="S::yaday01@pfw.edu::cfe9f6f7-a749-4b5f-98bd-255a6f97ab3b" providerId="AD" clId="Web-{91527013-87C4-504D-AB6E-EE21191558F6}" dt="2023-07-23T22:59:02.071" v="11"/>
          <ac:spMkLst>
            <pc:docMk/>
            <pc:sldMk cId="1025851515" sldId="259"/>
            <ac:spMk id="29" creationId="{1335D9B3-B2C5-40E1-BFF9-E01D0DB42474}"/>
          </ac:spMkLst>
        </pc:spChg>
        <pc:spChg chg="add">
          <ac:chgData name="Yashi Yadav" userId="S::yaday01@pfw.edu::cfe9f6f7-a749-4b5f-98bd-255a6f97ab3b" providerId="AD" clId="Web-{91527013-87C4-504D-AB6E-EE21191558F6}" dt="2023-07-23T22:59:02.071" v="11"/>
          <ac:spMkLst>
            <pc:docMk/>
            <pc:sldMk cId="1025851515" sldId="259"/>
            <ac:spMk id="31" creationId="{6D95061B-ADFC-4592-8BB1-0D542F6F6436}"/>
          </ac:spMkLst>
        </pc:spChg>
        <pc:cxnChg chg="del">
          <ac:chgData name="Yashi Yadav" userId="S::yaday01@pfw.edu::cfe9f6f7-a749-4b5f-98bd-255a6f97ab3b" providerId="AD" clId="Web-{91527013-87C4-504D-AB6E-EE21191558F6}" dt="2023-07-23T22:59:02.071" v="11"/>
          <ac:cxnSpMkLst>
            <pc:docMk/>
            <pc:sldMk cId="1025851515" sldId="259"/>
            <ac:cxnSpMk id="18" creationId="{2B67C3E3-D148-40AD-9F4C-431AA28ACA66}"/>
          </ac:cxnSpMkLst>
        </pc:cxnChg>
        <pc:cxnChg chg="del">
          <ac:chgData name="Yashi Yadav" userId="S::yaday01@pfw.edu::cfe9f6f7-a749-4b5f-98bd-255a6f97ab3b" providerId="AD" clId="Web-{91527013-87C4-504D-AB6E-EE21191558F6}" dt="2023-07-23T22:59:02.071" v="11"/>
          <ac:cxnSpMkLst>
            <pc:docMk/>
            <pc:sldMk cId="1025851515" sldId="259"/>
            <ac:cxnSpMk id="20" creationId="{C30DD030-ACB5-4C2C-AD03-51D52E277DEB}"/>
          </ac:cxnSpMkLst>
        </pc:cxnChg>
        <pc:cxnChg chg="add">
          <ac:chgData name="Yashi Yadav" userId="S::yaday01@pfw.edu::cfe9f6f7-a749-4b5f-98bd-255a6f97ab3b" providerId="AD" clId="Web-{91527013-87C4-504D-AB6E-EE21191558F6}" dt="2023-07-23T22:59:02.071" v="11"/>
          <ac:cxnSpMkLst>
            <pc:docMk/>
            <pc:sldMk cId="1025851515" sldId="259"/>
            <ac:cxnSpMk id="33" creationId="{2B67C3E3-D148-40AD-9F4C-431AA28ACA66}"/>
          </ac:cxnSpMkLst>
        </pc:cxnChg>
        <pc:cxnChg chg="add">
          <ac:chgData name="Yashi Yadav" userId="S::yaday01@pfw.edu::cfe9f6f7-a749-4b5f-98bd-255a6f97ab3b" providerId="AD" clId="Web-{91527013-87C4-504D-AB6E-EE21191558F6}" dt="2023-07-23T22:59:02.071" v="11"/>
          <ac:cxnSpMkLst>
            <pc:docMk/>
            <pc:sldMk cId="1025851515" sldId="259"/>
            <ac:cxnSpMk id="35" creationId="{C30DD030-ACB5-4C2C-AD03-51D52E277DEB}"/>
          </ac:cxnSpMkLst>
        </pc:cxnChg>
      </pc:sldChg>
      <pc:sldChg chg="addSp delSp modSp modNotes">
        <pc:chgData name="Yashi Yadav" userId="S::yaday01@pfw.edu::cfe9f6f7-a749-4b5f-98bd-255a6f97ab3b" providerId="AD" clId="Web-{91527013-87C4-504D-AB6E-EE21191558F6}" dt="2023-07-23T23:04:59.408" v="60"/>
        <pc:sldMkLst>
          <pc:docMk/>
          <pc:sldMk cId="3847952189" sldId="260"/>
        </pc:sldMkLst>
        <pc:spChg chg="mod">
          <ac:chgData name="Yashi Yadav" userId="S::yaday01@pfw.edu::cfe9f6f7-a749-4b5f-98bd-255a6f97ab3b" providerId="AD" clId="Web-{91527013-87C4-504D-AB6E-EE21191558F6}" dt="2023-07-23T23:04:59.408" v="60"/>
          <ac:spMkLst>
            <pc:docMk/>
            <pc:sldMk cId="3847952189" sldId="260"/>
            <ac:spMk id="3" creationId="{C56E8A07-43A5-3BF9-64DC-EE50CE9468B1}"/>
          </ac:spMkLst>
        </pc:spChg>
        <pc:spChg chg="del">
          <ac:chgData name="Yashi Yadav" userId="S::yaday01@pfw.edu::cfe9f6f7-a749-4b5f-98bd-255a6f97ab3b" providerId="AD" clId="Web-{91527013-87C4-504D-AB6E-EE21191558F6}" dt="2023-07-23T23:04:59.408" v="60"/>
          <ac:spMkLst>
            <pc:docMk/>
            <pc:sldMk cId="3847952189" sldId="260"/>
            <ac:spMk id="22" creationId="{73C994B4-9721-4148-9EEC-6793CECDE8DD}"/>
          </ac:spMkLst>
        </pc:spChg>
        <pc:spChg chg="del">
          <ac:chgData name="Yashi Yadav" userId="S::yaday01@pfw.edu::cfe9f6f7-a749-4b5f-98bd-255a6f97ab3b" providerId="AD" clId="Web-{91527013-87C4-504D-AB6E-EE21191558F6}" dt="2023-07-23T23:04:59.408" v="60"/>
          <ac:spMkLst>
            <pc:docMk/>
            <pc:sldMk cId="3847952189" sldId="260"/>
            <ac:spMk id="23" creationId="{F9D95E49-763A-4886-B038-82F734740554}"/>
          </ac:spMkLst>
        </pc:spChg>
        <pc:spChg chg="del">
          <ac:chgData name="Yashi Yadav" userId="S::yaday01@pfw.edu::cfe9f6f7-a749-4b5f-98bd-255a6f97ab3b" providerId="AD" clId="Web-{91527013-87C4-504D-AB6E-EE21191558F6}" dt="2023-07-23T23:04:59.408" v="60"/>
          <ac:spMkLst>
            <pc:docMk/>
            <pc:sldMk cId="3847952189" sldId="260"/>
            <ac:spMk id="24" creationId="{1335D9B3-B2C5-40E1-BFF9-E01D0DB42474}"/>
          </ac:spMkLst>
        </pc:spChg>
        <pc:spChg chg="del">
          <ac:chgData name="Yashi Yadav" userId="S::yaday01@pfw.edu::cfe9f6f7-a749-4b5f-98bd-255a6f97ab3b" providerId="AD" clId="Web-{91527013-87C4-504D-AB6E-EE21191558F6}" dt="2023-07-23T23:04:59.408" v="60"/>
          <ac:spMkLst>
            <pc:docMk/>
            <pc:sldMk cId="3847952189" sldId="260"/>
            <ac:spMk id="25" creationId="{6D95061B-ADFC-4592-8BB1-0D542F6F6436}"/>
          </ac:spMkLst>
        </pc:spChg>
        <pc:spChg chg="add">
          <ac:chgData name="Yashi Yadav" userId="S::yaday01@pfw.edu::cfe9f6f7-a749-4b5f-98bd-255a6f97ab3b" providerId="AD" clId="Web-{91527013-87C4-504D-AB6E-EE21191558F6}" dt="2023-07-23T23:04:59.408" v="60"/>
          <ac:spMkLst>
            <pc:docMk/>
            <pc:sldMk cId="3847952189" sldId="260"/>
            <ac:spMk id="32" creationId="{73C994B4-9721-4148-9EEC-6793CECDE8DD}"/>
          </ac:spMkLst>
        </pc:spChg>
        <pc:spChg chg="add">
          <ac:chgData name="Yashi Yadav" userId="S::yaday01@pfw.edu::cfe9f6f7-a749-4b5f-98bd-255a6f97ab3b" providerId="AD" clId="Web-{91527013-87C4-504D-AB6E-EE21191558F6}" dt="2023-07-23T23:04:59.408" v="60"/>
          <ac:spMkLst>
            <pc:docMk/>
            <pc:sldMk cId="3847952189" sldId="260"/>
            <ac:spMk id="34" creationId="{F9D95E49-763A-4886-B038-82F734740554}"/>
          </ac:spMkLst>
        </pc:spChg>
        <pc:spChg chg="add">
          <ac:chgData name="Yashi Yadav" userId="S::yaday01@pfw.edu::cfe9f6f7-a749-4b5f-98bd-255a6f97ab3b" providerId="AD" clId="Web-{91527013-87C4-504D-AB6E-EE21191558F6}" dt="2023-07-23T23:04:59.408" v="60"/>
          <ac:spMkLst>
            <pc:docMk/>
            <pc:sldMk cId="3847952189" sldId="260"/>
            <ac:spMk id="36" creationId="{1335D9B3-B2C5-40E1-BFF9-E01D0DB42474}"/>
          </ac:spMkLst>
        </pc:spChg>
        <pc:spChg chg="add">
          <ac:chgData name="Yashi Yadav" userId="S::yaday01@pfw.edu::cfe9f6f7-a749-4b5f-98bd-255a6f97ab3b" providerId="AD" clId="Web-{91527013-87C4-504D-AB6E-EE21191558F6}" dt="2023-07-23T23:04:59.408" v="60"/>
          <ac:spMkLst>
            <pc:docMk/>
            <pc:sldMk cId="3847952189" sldId="260"/>
            <ac:spMk id="38" creationId="{6D95061B-ADFC-4592-8BB1-0D542F6F6436}"/>
          </ac:spMkLst>
        </pc:spChg>
        <pc:cxnChg chg="del">
          <ac:chgData name="Yashi Yadav" userId="S::yaday01@pfw.edu::cfe9f6f7-a749-4b5f-98bd-255a6f97ab3b" providerId="AD" clId="Web-{91527013-87C4-504D-AB6E-EE21191558F6}" dt="2023-07-23T23:04:59.408" v="60"/>
          <ac:cxnSpMkLst>
            <pc:docMk/>
            <pc:sldMk cId="3847952189" sldId="260"/>
            <ac:cxnSpMk id="26" creationId="{2B67C3E3-D148-40AD-9F4C-431AA28ACA66}"/>
          </ac:cxnSpMkLst>
        </pc:cxnChg>
        <pc:cxnChg chg="del">
          <ac:chgData name="Yashi Yadav" userId="S::yaday01@pfw.edu::cfe9f6f7-a749-4b5f-98bd-255a6f97ab3b" providerId="AD" clId="Web-{91527013-87C4-504D-AB6E-EE21191558F6}" dt="2023-07-23T23:04:59.408" v="60"/>
          <ac:cxnSpMkLst>
            <pc:docMk/>
            <pc:sldMk cId="3847952189" sldId="260"/>
            <ac:cxnSpMk id="27" creationId="{C30DD030-ACB5-4C2C-AD03-51D52E277DEB}"/>
          </ac:cxnSpMkLst>
        </pc:cxnChg>
        <pc:cxnChg chg="add">
          <ac:chgData name="Yashi Yadav" userId="S::yaday01@pfw.edu::cfe9f6f7-a749-4b5f-98bd-255a6f97ab3b" providerId="AD" clId="Web-{91527013-87C4-504D-AB6E-EE21191558F6}" dt="2023-07-23T23:04:59.408" v="60"/>
          <ac:cxnSpMkLst>
            <pc:docMk/>
            <pc:sldMk cId="3847952189" sldId="260"/>
            <ac:cxnSpMk id="40" creationId="{2B67C3E3-D148-40AD-9F4C-431AA28ACA66}"/>
          </ac:cxnSpMkLst>
        </pc:cxnChg>
        <pc:cxnChg chg="add">
          <ac:chgData name="Yashi Yadav" userId="S::yaday01@pfw.edu::cfe9f6f7-a749-4b5f-98bd-255a6f97ab3b" providerId="AD" clId="Web-{91527013-87C4-504D-AB6E-EE21191558F6}" dt="2023-07-23T23:04:59.408" v="60"/>
          <ac:cxnSpMkLst>
            <pc:docMk/>
            <pc:sldMk cId="3847952189" sldId="260"/>
            <ac:cxnSpMk id="42" creationId="{C30DD030-ACB5-4C2C-AD03-51D52E277DEB}"/>
          </ac:cxnSpMkLst>
        </pc:cxnChg>
      </pc:sldChg>
    </pc:docChg>
  </pc:docChgLst>
  <pc:docChgLst>
    <pc:chgData clId="Web-{007022FC-BBB0-7391-0E53-18814E2D9CA8}"/>
    <pc:docChg chg="modSld">
      <pc:chgData name="" userId="" providerId="" clId="Web-{007022FC-BBB0-7391-0E53-18814E2D9CA8}" dt="2023-07-11T14:00:59.457" v="1" actId="20577"/>
      <pc:docMkLst>
        <pc:docMk/>
      </pc:docMkLst>
      <pc:sldChg chg="modSp">
        <pc:chgData name="" userId="" providerId="" clId="Web-{007022FC-BBB0-7391-0E53-18814E2D9CA8}" dt="2023-07-11T14:00:59.457" v="1" actId="20577"/>
        <pc:sldMkLst>
          <pc:docMk/>
          <pc:sldMk cId="109857222" sldId="256"/>
        </pc:sldMkLst>
        <pc:spChg chg="mod">
          <ac:chgData name="" userId="" providerId="" clId="Web-{007022FC-BBB0-7391-0E53-18814E2D9CA8}" dt="2023-07-11T14:00:59.457" v="1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Yashi Yadav" userId="S::yaday01@pfw.edu::cfe9f6f7-a749-4b5f-98bd-255a6f97ab3b" providerId="AD" clId="Web-{007022FC-BBB0-7391-0E53-18814E2D9CA8}"/>
    <pc:docChg chg="addSld modSld sldOrd addMainMaster delMainMaster">
      <pc:chgData name="Yashi Yadav" userId="S::yaday01@pfw.edu::cfe9f6f7-a749-4b5f-98bd-255a6f97ab3b" providerId="AD" clId="Web-{007022FC-BBB0-7391-0E53-18814E2D9CA8}" dt="2023-07-11T14:30:21.788" v="149"/>
      <pc:docMkLst>
        <pc:docMk/>
      </pc:docMkLst>
      <pc:sldChg chg="addSp delSp modSp mod setBg modClrScheme chgLayout">
        <pc:chgData name="Yashi Yadav" userId="S::yaday01@pfw.edu::cfe9f6f7-a749-4b5f-98bd-255a6f97ab3b" providerId="AD" clId="Web-{007022FC-BBB0-7391-0E53-18814E2D9CA8}" dt="2023-07-11T14:12:14.109" v="76"/>
        <pc:sldMkLst>
          <pc:docMk/>
          <pc:sldMk cId="109857222" sldId="256"/>
        </pc:sldMkLst>
        <pc:spChg chg="mod">
          <ac:chgData name="Yashi Yadav" userId="S::yaday01@pfw.edu::cfe9f6f7-a749-4b5f-98bd-255a6f97ab3b" providerId="AD" clId="Web-{007022FC-BBB0-7391-0E53-18814E2D9CA8}" dt="2023-07-11T14:01:20.146" v="1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Yashi Yadav" userId="S::yaday01@pfw.edu::cfe9f6f7-a749-4b5f-98bd-255a6f97ab3b" providerId="AD" clId="Web-{007022FC-BBB0-7391-0E53-18814E2D9CA8}" dt="2023-07-11T14:12:14.109" v="7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Yashi Yadav" userId="S::yaday01@pfw.edu::cfe9f6f7-a749-4b5f-98bd-255a6f97ab3b" providerId="AD" clId="Web-{007022FC-BBB0-7391-0E53-18814E2D9CA8}" dt="2023-07-11T14:01:20.146" v="1"/>
          <ac:spMkLst>
            <pc:docMk/>
            <pc:sldMk cId="109857222" sldId="256"/>
            <ac:spMk id="9" creationId="{24EF3E42-675E-4E84-AA5A-E233060C0D3C}"/>
          </ac:spMkLst>
        </pc:spChg>
        <pc:spChg chg="add">
          <ac:chgData name="Yashi Yadav" userId="S::yaday01@pfw.edu::cfe9f6f7-a749-4b5f-98bd-255a6f97ab3b" providerId="AD" clId="Web-{007022FC-BBB0-7391-0E53-18814E2D9CA8}" dt="2023-07-11T14:01:20.146" v="1"/>
          <ac:spMkLst>
            <pc:docMk/>
            <pc:sldMk cId="109857222" sldId="256"/>
            <ac:spMk id="11" creationId="{0F3B65B4-B443-446A-9981-E6E89B0B75C1}"/>
          </ac:spMkLst>
        </pc:spChg>
        <pc:spChg chg="add">
          <ac:chgData name="Yashi Yadav" userId="S::yaday01@pfw.edu::cfe9f6f7-a749-4b5f-98bd-255a6f97ab3b" providerId="AD" clId="Web-{007022FC-BBB0-7391-0E53-18814E2D9CA8}" dt="2023-07-11T14:01:20.146" v="1"/>
          <ac:spMkLst>
            <pc:docMk/>
            <pc:sldMk cId="109857222" sldId="256"/>
            <ac:spMk id="13" creationId="{8C1B6235-FA3D-4887-A978-D884AA0DF8F9}"/>
          </ac:spMkLst>
        </pc:spChg>
        <pc:picChg chg="add">
          <ac:chgData name="Yashi Yadav" userId="S::yaday01@pfw.edu::cfe9f6f7-a749-4b5f-98bd-255a6f97ab3b" providerId="AD" clId="Web-{007022FC-BBB0-7391-0E53-18814E2D9CA8}" dt="2023-07-11T14:01:20.146" v="1"/>
          <ac:picMkLst>
            <pc:docMk/>
            <pc:sldMk cId="109857222" sldId="256"/>
            <ac:picMk id="4" creationId="{5915B87D-84B9-D458-8D45-3953270DF74A}"/>
          </ac:picMkLst>
        </pc:picChg>
        <pc:cxnChg chg="add">
          <ac:chgData name="Yashi Yadav" userId="S::yaday01@pfw.edu::cfe9f6f7-a749-4b5f-98bd-255a6f97ab3b" providerId="AD" clId="Web-{007022FC-BBB0-7391-0E53-18814E2D9CA8}" dt="2023-07-11T14:01:20.146" v="1"/>
          <ac:cxnSpMkLst>
            <pc:docMk/>
            <pc:sldMk cId="109857222" sldId="256"/>
            <ac:cxnSpMk id="15" creationId="{FD6C387B-06BE-490B-A22D-8EA8A67AA87E}"/>
          </ac:cxnSpMkLst>
        </pc:cxnChg>
        <pc:cxnChg chg="add">
          <ac:chgData name="Yashi Yadav" userId="S::yaday01@pfw.edu::cfe9f6f7-a749-4b5f-98bd-255a6f97ab3b" providerId="AD" clId="Web-{007022FC-BBB0-7391-0E53-18814E2D9CA8}" dt="2023-07-11T14:01:20.146" v="1"/>
          <ac:cxnSpMkLst>
            <pc:docMk/>
            <pc:sldMk cId="109857222" sldId="256"/>
            <ac:cxnSpMk id="17" creationId="{94DCE841-D2A0-408E-8F2F-990D0105E2FE}"/>
          </ac:cxnSpMkLst>
        </pc:cxnChg>
      </pc:sldChg>
      <pc:sldChg chg="addSp delSp modSp new mod setBg">
        <pc:chgData name="Yashi Yadav" userId="S::yaday01@pfw.edu::cfe9f6f7-a749-4b5f-98bd-255a6f97ab3b" providerId="AD" clId="Web-{007022FC-BBB0-7391-0E53-18814E2D9CA8}" dt="2023-07-11T14:04:02.797" v="31"/>
        <pc:sldMkLst>
          <pc:docMk/>
          <pc:sldMk cId="1475887183" sldId="257"/>
        </pc:sldMkLst>
        <pc:spChg chg="mod">
          <ac:chgData name="Yashi Yadav" userId="S::yaday01@pfw.edu::cfe9f6f7-a749-4b5f-98bd-255a6f97ab3b" providerId="AD" clId="Web-{007022FC-BBB0-7391-0E53-18814E2D9CA8}" dt="2023-07-11T14:04:02.797" v="31"/>
          <ac:spMkLst>
            <pc:docMk/>
            <pc:sldMk cId="1475887183" sldId="257"/>
            <ac:spMk id="2" creationId="{B2F0762A-8BA6-1CC0-C5E4-DA211571C490}"/>
          </ac:spMkLst>
        </pc:spChg>
        <pc:spChg chg="mod ord">
          <ac:chgData name="Yashi Yadav" userId="S::yaday01@pfw.edu::cfe9f6f7-a749-4b5f-98bd-255a6f97ab3b" providerId="AD" clId="Web-{007022FC-BBB0-7391-0E53-18814E2D9CA8}" dt="2023-07-11T14:04:02.797" v="31"/>
          <ac:spMkLst>
            <pc:docMk/>
            <pc:sldMk cId="1475887183" sldId="257"/>
            <ac:spMk id="3" creationId="{715A4C3A-C3A1-B966-6E9A-A4C79B00722F}"/>
          </ac:spMkLst>
        </pc:spChg>
        <pc:spChg chg="add del mod">
          <ac:chgData name="Yashi Yadav" userId="S::yaday01@pfw.edu::cfe9f6f7-a749-4b5f-98bd-255a6f97ab3b" providerId="AD" clId="Web-{007022FC-BBB0-7391-0E53-18814E2D9CA8}" dt="2023-07-11T14:03:35.795" v="27"/>
          <ac:spMkLst>
            <pc:docMk/>
            <pc:sldMk cId="1475887183" sldId="257"/>
            <ac:spMk id="5" creationId="{17FF2B53-8BB7-D8A5-9659-32F66DBEC925}"/>
          </ac:spMkLst>
        </pc:spChg>
        <pc:spChg chg="add">
          <ac:chgData name="Yashi Yadav" userId="S::yaday01@pfw.edu::cfe9f6f7-a749-4b5f-98bd-255a6f97ab3b" providerId="AD" clId="Web-{007022FC-BBB0-7391-0E53-18814E2D9CA8}" dt="2023-07-11T14:04:02.797" v="31"/>
          <ac:spMkLst>
            <pc:docMk/>
            <pc:sldMk cId="1475887183" sldId="257"/>
            <ac:spMk id="12" creationId="{19CE9782-0FD1-493B-9C50-C51AB7C5E01A}"/>
          </ac:spMkLst>
        </pc:spChg>
        <pc:spChg chg="add">
          <ac:chgData name="Yashi Yadav" userId="S::yaday01@pfw.edu::cfe9f6f7-a749-4b5f-98bd-255a6f97ab3b" providerId="AD" clId="Web-{007022FC-BBB0-7391-0E53-18814E2D9CA8}" dt="2023-07-11T14:04:02.797" v="31"/>
          <ac:spMkLst>
            <pc:docMk/>
            <pc:sldMk cId="1475887183" sldId="257"/>
            <ac:spMk id="14" creationId="{F6619023-691E-4F1C-A10A-0EA3D044EE38}"/>
          </ac:spMkLst>
        </pc:spChg>
        <pc:spChg chg="add">
          <ac:chgData name="Yashi Yadav" userId="S::yaday01@pfw.edu::cfe9f6f7-a749-4b5f-98bd-255a6f97ab3b" providerId="AD" clId="Web-{007022FC-BBB0-7391-0E53-18814E2D9CA8}" dt="2023-07-11T14:04:02.797" v="31"/>
          <ac:spMkLst>
            <pc:docMk/>
            <pc:sldMk cId="1475887183" sldId="257"/>
            <ac:spMk id="16" creationId="{36F31C88-3DEF-4EA8-AE3A-49441413FC54}"/>
          </ac:spMkLst>
        </pc:spChg>
        <pc:spChg chg="add">
          <ac:chgData name="Yashi Yadav" userId="S::yaday01@pfw.edu::cfe9f6f7-a749-4b5f-98bd-255a6f97ab3b" providerId="AD" clId="Web-{007022FC-BBB0-7391-0E53-18814E2D9CA8}" dt="2023-07-11T14:04:02.797" v="31"/>
          <ac:spMkLst>
            <pc:docMk/>
            <pc:sldMk cId="1475887183" sldId="257"/>
            <ac:spMk id="18" creationId="{147EAFFD-2BD1-4600-B034-EEF700787DEC}"/>
          </ac:spMkLst>
        </pc:spChg>
        <pc:picChg chg="add del mod">
          <ac:chgData name="Yashi Yadav" userId="S::yaday01@pfw.edu::cfe9f6f7-a749-4b5f-98bd-255a6f97ab3b" providerId="AD" clId="Web-{007022FC-BBB0-7391-0E53-18814E2D9CA8}" dt="2023-07-11T14:03:35.795" v="28"/>
          <ac:picMkLst>
            <pc:docMk/>
            <pc:sldMk cId="1475887183" sldId="257"/>
            <ac:picMk id="4" creationId="{A008653B-4B05-985E-9D4D-6F92AA288977}"/>
          </ac:picMkLst>
        </pc:picChg>
        <pc:picChg chg="add mod">
          <ac:chgData name="Yashi Yadav" userId="S::yaday01@pfw.edu::cfe9f6f7-a749-4b5f-98bd-255a6f97ab3b" providerId="AD" clId="Web-{007022FC-BBB0-7391-0E53-18814E2D9CA8}" dt="2023-07-11T14:04:02.797" v="31"/>
          <ac:picMkLst>
            <pc:docMk/>
            <pc:sldMk cId="1475887183" sldId="257"/>
            <ac:picMk id="7" creationId="{A032F03A-B216-0669-A497-98ECDD74372E}"/>
          </ac:picMkLst>
        </pc:picChg>
        <pc:cxnChg chg="add">
          <ac:chgData name="Yashi Yadav" userId="S::yaday01@pfw.edu::cfe9f6f7-a749-4b5f-98bd-255a6f97ab3b" providerId="AD" clId="Web-{007022FC-BBB0-7391-0E53-18814E2D9CA8}" dt="2023-07-11T14:04:02.797" v="31"/>
          <ac:cxnSpMkLst>
            <pc:docMk/>
            <pc:sldMk cId="1475887183" sldId="257"/>
            <ac:cxnSpMk id="20" creationId="{8D4B5F26-8713-4267-9186-183BB809C0E3}"/>
          </ac:cxnSpMkLst>
        </pc:cxnChg>
        <pc:cxnChg chg="add">
          <ac:chgData name="Yashi Yadav" userId="S::yaday01@pfw.edu::cfe9f6f7-a749-4b5f-98bd-255a6f97ab3b" providerId="AD" clId="Web-{007022FC-BBB0-7391-0E53-18814E2D9CA8}" dt="2023-07-11T14:04:02.797" v="31"/>
          <ac:cxnSpMkLst>
            <pc:docMk/>
            <pc:sldMk cId="1475887183" sldId="257"/>
            <ac:cxnSpMk id="22" creationId="{372C66DF-2004-4C24-8C07-554E41490DC1}"/>
          </ac:cxnSpMkLst>
        </pc:cxnChg>
      </pc:sldChg>
      <pc:sldChg chg="addSp delSp modSp new mod setBg">
        <pc:chgData name="Yashi Yadav" userId="S::yaday01@pfw.edu::cfe9f6f7-a749-4b5f-98bd-255a6f97ab3b" providerId="AD" clId="Web-{007022FC-BBB0-7391-0E53-18814E2D9CA8}" dt="2023-07-11T14:11:45.936" v="74"/>
        <pc:sldMkLst>
          <pc:docMk/>
          <pc:sldMk cId="1281968959" sldId="258"/>
        </pc:sldMkLst>
        <pc:spChg chg="del">
          <ac:chgData name="Yashi Yadav" userId="S::yaday01@pfw.edu::cfe9f6f7-a749-4b5f-98bd-255a6f97ab3b" providerId="AD" clId="Web-{007022FC-BBB0-7391-0E53-18814E2D9CA8}" dt="2023-07-11T14:04:12.485" v="32"/>
          <ac:spMkLst>
            <pc:docMk/>
            <pc:sldMk cId="1281968959" sldId="258"/>
            <ac:spMk id="2" creationId="{2E5ED7A2-6986-60D9-3336-72E6D6A3082D}"/>
          </ac:spMkLst>
        </pc:spChg>
        <pc:spChg chg="del">
          <ac:chgData name="Yashi Yadav" userId="S::yaday01@pfw.edu::cfe9f6f7-a749-4b5f-98bd-255a6f97ab3b" providerId="AD" clId="Web-{007022FC-BBB0-7391-0E53-18814E2D9CA8}" dt="2023-07-11T14:04:12.485" v="32"/>
          <ac:spMkLst>
            <pc:docMk/>
            <pc:sldMk cId="1281968959" sldId="258"/>
            <ac:spMk id="3" creationId="{52FE9D82-7831-010C-F245-4E80DD3F9992}"/>
          </ac:spMkLst>
        </pc:spChg>
        <pc:spChg chg="add del mod">
          <ac:chgData name="Yashi Yadav" userId="S::yaday01@pfw.edu::cfe9f6f7-a749-4b5f-98bd-255a6f97ab3b" providerId="AD" clId="Web-{007022FC-BBB0-7391-0E53-18814E2D9CA8}" dt="2023-07-11T14:11:45.936" v="74"/>
          <ac:spMkLst>
            <pc:docMk/>
            <pc:sldMk cId="1281968959" sldId="258"/>
            <ac:spMk id="5" creationId="{0086F068-9223-2FF1-2339-F50401B54427}"/>
          </ac:spMkLst>
        </pc:spChg>
        <pc:spChg chg="add">
          <ac:chgData name="Yashi Yadav" userId="S::yaday01@pfw.edu::cfe9f6f7-a749-4b5f-98bd-255a6f97ab3b" providerId="AD" clId="Web-{007022FC-BBB0-7391-0E53-18814E2D9CA8}" dt="2023-07-11T14:04:12.485" v="32"/>
          <ac:spMkLst>
            <pc:docMk/>
            <pc:sldMk cId="1281968959" sldId="258"/>
            <ac:spMk id="10" creationId="{429E1EE9-E4C2-40A9-B9DE-FF110156C161}"/>
          </ac:spMkLst>
        </pc:spChg>
        <pc:spChg chg="add">
          <ac:chgData name="Yashi Yadav" userId="S::yaday01@pfw.edu::cfe9f6f7-a749-4b5f-98bd-255a6f97ab3b" providerId="AD" clId="Web-{007022FC-BBB0-7391-0E53-18814E2D9CA8}" dt="2023-07-11T14:04:12.485" v="32"/>
          <ac:spMkLst>
            <pc:docMk/>
            <pc:sldMk cId="1281968959" sldId="258"/>
            <ac:spMk id="12" creationId="{1FF5E391-13EA-4378-95B1-C734881812E2}"/>
          </ac:spMkLst>
        </pc:spChg>
        <pc:spChg chg="add">
          <ac:chgData name="Yashi Yadav" userId="S::yaday01@pfw.edu::cfe9f6f7-a749-4b5f-98bd-255a6f97ab3b" providerId="AD" clId="Web-{007022FC-BBB0-7391-0E53-18814E2D9CA8}" dt="2023-07-11T14:04:12.485" v="32"/>
          <ac:spMkLst>
            <pc:docMk/>
            <pc:sldMk cId="1281968959" sldId="258"/>
            <ac:spMk id="14" creationId="{AD0DC7A3-7ED0-4155-ADCF-D332541FAFBF}"/>
          </ac:spMkLst>
        </pc:spChg>
        <pc:picChg chg="add mod">
          <ac:chgData name="Yashi Yadav" userId="S::yaday01@pfw.edu::cfe9f6f7-a749-4b5f-98bd-255a6f97ab3b" providerId="AD" clId="Web-{007022FC-BBB0-7391-0E53-18814E2D9CA8}" dt="2023-07-11T14:04:12.485" v="32"/>
          <ac:picMkLst>
            <pc:docMk/>
            <pc:sldMk cId="1281968959" sldId="258"/>
            <ac:picMk id="4" creationId="{F909D348-92D2-E07C-137A-D4F2292EC364}"/>
          </ac:picMkLst>
        </pc:picChg>
        <pc:cxnChg chg="add">
          <ac:chgData name="Yashi Yadav" userId="S::yaday01@pfw.edu::cfe9f6f7-a749-4b5f-98bd-255a6f97ab3b" providerId="AD" clId="Web-{007022FC-BBB0-7391-0E53-18814E2D9CA8}" dt="2023-07-11T14:04:12.485" v="32"/>
          <ac:cxnSpMkLst>
            <pc:docMk/>
            <pc:sldMk cId="1281968959" sldId="258"/>
            <ac:cxnSpMk id="16" creationId="{4CDF7082-55B3-4B7D-8ECF-F1C96C500DB1}"/>
          </ac:cxnSpMkLst>
        </pc:cxnChg>
        <pc:cxnChg chg="add">
          <ac:chgData name="Yashi Yadav" userId="S::yaday01@pfw.edu::cfe9f6f7-a749-4b5f-98bd-255a6f97ab3b" providerId="AD" clId="Web-{007022FC-BBB0-7391-0E53-18814E2D9CA8}" dt="2023-07-11T14:04:12.485" v="32"/>
          <ac:cxnSpMkLst>
            <pc:docMk/>
            <pc:sldMk cId="1281968959" sldId="258"/>
            <ac:cxnSpMk id="18" creationId="{67D64140-8BC6-4CD1-8C2A-FB5BCE23548F}"/>
          </ac:cxnSpMkLst>
        </pc:cxnChg>
      </pc:sldChg>
      <pc:sldChg chg="addSp delSp modSp new mod ord setBg">
        <pc:chgData name="Yashi Yadav" userId="S::yaday01@pfw.edu::cfe9f6f7-a749-4b5f-98bd-255a6f97ab3b" providerId="AD" clId="Web-{007022FC-BBB0-7391-0E53-18814E2D9CA8}" dt="2023-07-11T14:11:55.968" v="75"/>
        <pc:sldMkLst>
          <pc:docMk/>
          <pc:sldMk cId="1025851515" sldId="259"/>
        </pc:sldMkLst>
        <pc:spChg chg="mod">
          <ac:chgData name="Yashi Yadav" userId="S::yaday01@pfw.edu::cfe9f6f7-a749-4b5f-98bd-255a6f97ab3b" providerId="AD" clId="Web-{007022FC-BBB0-7391-0E53-18814E2D9CA8}" dt="2023-07-11T14:02:32.822" v="15"/>
          <ac:spMkLst>
            <pc:docMk/>
            <pc:sldMk cId="1025851515" sldId="259"/>
            <ac:spMk id="2" creationId="{A1FA08BD-F9BF-EC83-132F-6EE00C1CC494}"/>
          </ac:spMkLst>
        </pc:spChg>
        <pc:spChg chg="mod">
          <ac:chgData name="Yashi Yadav" userId="S::yaday01@pfw.edu::cfe9f6f7-a749-4b5f-98bd-255a6f97ab3b" providerId="AD" clId="Web-{007022FC-BBB0-7391-0E53-18814E2D9CA8}" dt="2023-07-11T14:02:32.822" v="15"/>
          <ac:spMkLst>
            <pc:docMk/>
            <pc:sldMk cId="1025851515" sldId="259"/>
            <ac:spMk id="3" creationId="{683AC2A8-2FB0-3B6A-E671-97FEE005281A}"/>
          </ac:spMkLst>
        </pc:spChg>
        <pc:spChg chg="add del mod">
          <ac:chgData name="Yashi Yadav" userId="S::yaday01@pfw.edu::cfe9f6f7-a749-4b5f-98bd-255a6f97ab3b" providerId="AD" clId="Web-{007022FC-BBB0-7391-0E53-18814E2D9CA8}" dt="2023-07-11T14:11:55.968" v="75"/>
          <ac:spMkLst>
            <pc:docMk/>
            <pc:sldMk cId="1025851515" sldId="259"/>
            <ac:spMk id="5" creationId="{18292019-A53B-C849-B610-C73AFE21A71C}"/>
          </ac:spMkLst>
        </pc:spChg>
        <pc:spChg chg="add">
          <ac:chgData name="Yashi Yadav" userId="S::yaday01@pfw.edu::cfe9f6f7-a749-4b5f-98bd-255a6f97ab3b" providerId="AD" clId="Web-{007022FC-BBB0-7391-0E53-18814E2D9CA8}" dt="2023-07-11T14:02:32.822" v="15"/>
          <ac:spMkLst>
            <pc:docMk/>
            <pc:sldMk cId="1025851515" sldId="259"/>
            <ac:spMk id="10" creationId="{73C994B4-9721-4148-9EEC-6793CECDE8DD}"/>
          </ac:spMkLst>
        </pc:spChg>
        <pc:spChg chg="add">
          <ac:chgData name="Yashi Yadav" userId="S::yaday01@pfw.edu::cfe9f6f7-a749-4b5f-98bd-255a6f97ab3b" providerId="AD" clId="Web-{007022FC-BBB0-7391-0E53-18814E2D9CA8}" dt="2023-07-11T14:02:32.822" v="15"/>
          <ac:spMkLst>
            <pc:docMk/>
            <pc:sldMk cId="1025851515" sldId="259"/>
            <ac:spMk id="12" creationId="{F9D95E49-763A-4886-B038-82F734740554}"/>
          </ac:spMkLst>
        </pc:spChg>
        <pc:spChg chg="add">
          <ac:chgData name="Yashi Yadav" userId="S::yaday01@pfw.edu::cfe9f6f7-a749-4b5f-98bd-255a6f97ab3b" providerId="AD" clId="Web-{007022FC-BBB0-7391-0E53-18814E2D9CA8}" dt="2023-07-11T14:02:32.822" v="15"/>
          <ac:spMkLst>
            <pc:docMk/>
            <pc:sldMk cId="1025851515" sldId="259"/>
            <ac:spMk id="14" creationId="{1335D9B3-B2C5-40E1-BFF9-E01D0DB42474}"/>
          </ac:spMkLst>
        </pc:spChg>
        <pc:spChg chg="add">
          <ac:chgData name="Yashi Yadav" userId="S::yaday01@pfw.edu::cfe9f6f7-a749-4b5f-98bd-255a6f97ab3b" providerId="AD" clId="Web-{007022FC-BBB0-7391-0E53-18814E2D9CA8}" dt="2023-07-11T14:02:32.822" v="15"/>
          <ac:spMkLst>
            <pc:docMk/>
            <pc:sldMk cId="1025851515" sldId="259"/>
            <ac:spMk id="16" creationId="{6D95061B-ADFC-4592-8BB1-0D542F6F6436}"/>
          </ac:spMkLst>
        </pc:spChg>
        <pc:picChg chg="add mod">
          <ac:chgData name="Yashi Yadav" userId="S::yaday01@pfw.edu::cfe9f6f7-a749-4b5f-98bd-255a6f97ab3b" providerId="AD" clId="Web-{007022FC-BBB0-7391-0E53-18814E2D9CA8}" dt="2023-07-11T14:02:32.822" v="15"/>
          <ac:picMkLst>
            <pc:docMk/>
            <pc:sldMk cId="1025851515" sldId="259"/>
            <ac:picMk id="4" creationId="{BA3C165C-AE06-1A8E-85D7-7711F78BC844}"/>
          </ac:picMkLst>
        </pc:picChg>
        <pc:cxnChg chg="add">
          <ac:chgData name="Yashi Yadav" userId="S::yaday01@pfw.edu::cfe9f6f7-a749-4b5f-98bd-255a6f97ab3b" providerId="AD" clId="Web-{007022FC-BBB0-7391-0E53-18814E2D9CA8}" dt="2023-07-11T14:02:32.822" v="15"/>
          <ac:cxnSpMkLst>
            <pc:docMk/>
            <pc:sldMk cId="1025851515" sldId="259"/>
            <ac:cxnSpMk id="18" creationId="{2B67C3E3-D148-40AD-9F4C-431AA28ACA66}"/>
          </ac:cxnSpMkLst>
        </pc:cxnChg>
        <pc:cxnChg chg="add">
          <ac:chgData name="Yashi Yadav" userId="S::yaday01@pfw.edu::cfe9f6f7-a749-4b5f-98bd-255a6f97ab3b" providerId="AD" clId="Web-{007022FC-BBB0-7391-0E53-18814E2D9CA8}" dt="2023-07-11T14:02:32.822" v="15"/>
          <ac:cxnSpMkLst>
            <pc:docMk/>
            <pc:sldMk cId="1025851515" sldId="259"/>
            <ac:cxnSpMk id="20" creationId="{C30DD030-ACB5-4C2C-AD03-51D52E277DEB}"/>
          </ac:cxnSpMkLst>
        </pc:cxnChg>
      </pc:sldChg>
      <pc:sldChg chg="addSp delSp modSp new mod setBg">
        <pc:chgData name="Yashi Yadav" userId="S::yaday01@pfw.edu::cfe9f6f7-a749-4b5f-98bd-255a6f97ab3b" providerId="AD" clId="Web-{007022FC-BBB0-7391-0E53-18814E2D9CA8}" dt="2023-07-11T14:11:40.951" v="73"/>
        <pc:sldMkLst>
          <pc:docMk/>
          <pc:sldMk cId="3847952189" sldId="260"/>
        </pc:sldMkLst>
        <pc:spChg chg="mod">
          <ac:chgData name="Yashi Yadav" userId="S::yaday01@pfw.edu::cfe9f6f7-a749-4b5f-98bd-255a6f97ab3b" providerId="AD" clId="Web-{007022FC-BBB0-7391-0E53-18814E2D9CA8}" dt="2023-07-11T14:06:58.464" v="50"/>
          <ac:spMkLst>
            <pc:docMk/>
            <pc:sldMk cId="3847952189" sldId="260"/>
            <ac:spMk id="2" creationId="{C5C5C0DE-91F6-DAD8-16FB-02C9FA900671}"/>
          </ac:spMkLst>
        </pc:spChg>
        <pc:spChg chg="mod ord">
          <ac:chgData name="Yashi Yadav" userId="S::yaday01@pfw.edu::cfe9f6f7-a749-4b5f-98bd-255a6f97ab3b" providerId="AD" clId="Web-{007022FC-BBB0-7391-0E53-18814E2D9CA8}" dt="2023-07-11T14:06:58.464" v="50"/>
          <ac:spMkLst>
            <pc:docMk/>
            <pc:sldMk cId="3847952189" sldId="260"/>
            <ac:spMk id="3" creationId="{C56E8A07-43A5-3BF9-64DC-EE50CE9468B1}"/>
          </ac:spMkLst>
        </pc:spChg>
        <pc:spChg chg="add del mod">
          <ac:chgData name="Yashi Yadav" userId="S::yaday01@pfw.edu::cfe9f6f7-a749-4b5f-98bd-255a6f97ab3b" providerId="AD" clId="Web-{007022FC-BBB0-7391-0E53-18814E2D9CA8}" dt="2023-07-11T14:11:40.951" v="73"/>
          <ac:spMkLst>
            <pc:docMk/>
            <pc:sldMk cId="3847952189" sldId="260"/>
            <ac:spMk id="5" creationId="{BD236EA5-1BFD-6FCA-B159-ACB961F1B903}"/>
          </ac:spMkLst>
        </pc:spChg>
        <pc:spChg chg="add del">
          <ac:chgData name="Yashi Yadav" userId="S::yaday01@pfw.edu::cfe9f6f7-a749-4b5f-98bd-255a6f97ab3b" providerId="AD" clId="Web-{007022FC-BBB0-7391-0E53-18814E2D9CA8}" dt="2023-07-11T14:06:58.433" v="49"/>
          <ac:spMkLst>
            <pc:docMk/>
            <pc:sldMk cId="3847952189" sldId="260"/>
            <ac:spMk id="10" creationId="{5EF4A068-C95D-486B-AB65-28A5F70AF53A}"/>
          </ac:spMkLst>
        </pc:spChg>
        <pc:spChg chg="add del">
          <ac:chgData name="Yashi Yadav" userId="S::yaday01@pfw.edu::cfe9f6f7-a749-4b5f-98bd-255a6f97ab3b" providerId="AD" clId="Web-{007022FC-BBB0-7391-0E53-18814E2D9CA8}" dt="2023-07-11T14:06:58.433" v="49"/>
          <ac:spMkLst>
            <pc:docMk/>
            <pc:sldMk cId="3847952189" sldId="260"/>
            <ac:spMk id="12" creationId="{B30473F7-A24A-427B-B9CE-C1A94B6F26D6}"/>
          </ac:spMkLst>
        </pc:spChg>
        <pc:spChg chg="add del">
          <ac:chgData name="Yashi Yadav" userId="S::yaday01@pfw.edu::cfe9f6f7-a749-4b5f-98bd-255a6f97ab3b" providerId="AD" clId="Web-{007022FC-BBB0-7391-0E53-18814E2D9CA8}" dt="2023-07-11T14:06:58.433" v="49"/>
          <ac:spMkLst>
            <pc:docMk/>
            <pc:sldMk cId="3847952189" sldId="260"/>
            <ac:spMk id="14" creationId="{99B60357-232D-4489-8786-BF4E4F74BA76}"/>
          </ac:spMkLst>
        </pc:spChg>
        <pc:spChg chg="add del">
          <ac:chgData name="Yashi Yadav" userId="S::yaday01@pfw.edu::cfe9f6f7-a749-4b5f-98bd-255a6f97ab3b" providerId="AD" clId="Web-{007022FC-BBB0-7391-0E53-18814E2D9CA8}" dt="2023-07-11T14:06:58.433" v="49"/>
          <ac:spMkLst>
            <pc:docMk/>
            <pc:sldMk cId="3847952189" sldId="260"/>
            <ac:spMk id="16" creationId="{2068A50E-2E17-40A4-8E3C-25CC6DF99F20}"/>
          </ac:spMkLst>
        </pc:spChg>
        <pc:spChg chg="add">
          <ac:chgData name="Yashi Yadav" userId="S::yaday01@pfw.edu::cfe9f6f7-a749-4b5f-98bd-255a6f97ab3b" providerId="AD" clId="Web-{007022FC-BBB0-7391-0E53-18814E2D9CA8}" dt="2023-07-11T14:06:58.464" v="50"/>
          <ac:spMkLst>
            <pc:docMk/>
            <pc:sldMk cId="3847952189" sldId="260"/>
            <ac:spMk id="22" creationId="{73C994B4-9721-4148-9EEC-6793CECDE8DD}"/>
          </ac:spMkLst>
        </pc:spChg>
        <pc:spChg chg="add">
          <ac:chgData name="Yashi Yadav" userId="S::yaday01@pfw.edu::cfe9f6f7-a749-4b5f-98bd-255a6f97ab3b" providerId="AD" clId="Web-{007022FC-BBB0-7391-0E53-18814E2D9CA8}" dt="2023-07-11T14:06:58.464" v="50"/>
          <ac:spMkLst>
            <pc:docMk/>
            <pc:sldMk cId="3847952189" sldId="260"/>
            <ac:spMk id="23" creationId="{F9D95E49-763A-4886-B038-82F734740554}"/>
          </ac:spMkLst>
        </pc:spChg>
        <pc:spChg chg="add">
          <ac:chgData name="Yashi Yadav" userId="S::yaday01@pfw.edu::cfe9f6f7-a749-4b5f-98bd-255a6f97ab3b" providerId="AD" clId="Web-{007022FC-BBB0-7391-0E53-18814E2D9CA8}" dt="2023-07-11T14:06:58.464" v="50"/>
          <ac:spMkLst>
            <pc:docMk/>
            <pc:sldMk cId="3847952189" sldId="260"/>
            <ac:spMk id="24" creationId="{1335D9B3-B2C5-40E1-BFF9-E01D0DB42474}"/>
          </ac:spMkLst>
        </pc:spChg>
        <pc:spChg chg="add">
          <ac:chgData name="Yashi Yadav" userId="S::yaday01@pfw.edu::cfe9f6f7-a749-4b5f-98bd-255a6f97ab3b" providerId="AD" clId="Web-{007022FC-BBB0-7391-0E53-18814E2D9CA8}" dt="2023-07-11T14:06:58.464" v="50"/>
          <ac:spMkLst>
            <pc:docMk/>
            <pc:sldMk cId="3847952189" sldId="260"/>
            <ac:spMk id="25" creationId="{6D95061B-ADFC-4592-8BB1-0D542F6F6436}"/>
          </ac:spMkLst>
        </pc:spChg>
        <pc:picChg chg="add mod">
          <ac:chgData name="Yashi Yadav" userId="S::yaday01@pfw.edu::cfe9f6f7-a749-4b5f-98bd-255a6f97ab3b" providerId="AD" clId="Web-{007022FC-BBB0-7391-0E53-18814E2D9CA8}" dt="2023-07-11T14:06:58.464" v="50"/>
          <ac:picMkLst>
            <pc:docMk/>
            <pc:sldMk cId="3847952189" sldId="260"/>
            <ac:picMk id="4" creationId="{6615D7DC-5AC1-AE0B-AECE-1AF4A726F673}"/>
          </ac:picMkLst>
        </pc:picChg>
        <pc:cxnChg chg="add del">
          <ac:chgData name="Yashi Yadav" userId="S::yaday01@pfw.edu::cfe9f6f7-a749-4b5f-98bd-255a6f97ab3b" providerId="AD" clId="Web-{007022FC-BBB0-7391-0E53-18814E2D9CA8}" dt="2023-07-11T14:06:58.433" v="49"/>
          <ac:cxnSpMkLst>
            <pc:docMk/>
            <pc:sldMk cId="3847952189" sldId="260"/>
            <ac:cxnSpMk id="18" creationId="{88E181E9-8FE4-417B-A80B-0A099C6BE7DF}"/>
          </ac:cxnSpMkLst>
        </pc:cxnChg>
        <pc:cxnChg chg="add del">
          <ac:chgData name="Yashi Yadav" userId="S::yaday01@pfw.edu::cfe9f6f7-a749-4b5f-98bd-255a6f97ab3b" providerId="AD" clId="Web-{007022FC-BBB0-7391-0E53-18814E2D9CA8}" dt="2023-07-11T14:06:58.433" v="49"/>
          <ac:cxnSpMkLst>
            <pc:docMk/>
            <pc:sldMk cId="3847952189" sldId="260"/>
            <ac:cxnSpMk id="20" creationId="{44EB5B0D-CAAF-4A5A-8339-8CCEA2AEE23A}"/>
          </ac:cxnSpMkLst>
        </pc:cxnChg>
        <pc:cxnChg chg="add">
          <ac:chgData name="Yashi Yadav" userId="S::yaday01@pfw.edu::cfe9f6f7-a749-4b5f-98bd-255a6f97ab3b" providerId="AD" clId="Web-{007022FC-BBB0-7391-0E53-18814E2D9CA8}" dt="2023-07-11T14:06:58.464" v="50"/>
          <ac:cxnSpMkLst>
            <pc:docMk/>
            <pc:sldMk cId="3847952189" sldId="260"/>
            <ac:cxnSpMk id="26" creationId="{2B67C3E3-D148-40AD-9F4C-431AA28ACA66}"/>
          </ac:cxnSpMkLst>
        </pc:cxnChg>
        <pc:cxnChg chg="add">
          <ac:chgData name="Yashi Yadav" userId="S::yaday01@pfw.edu::cfe9f6f7-a749-4b5f-98bd-255a6f97ab3b" providerId="AD" clId="Web-{007022FC-BBB0-7391-0E53-18814E2D9CA8}" dt="2023-07-11T14:06:58.464" v="50"/>
          <ac:cxnSpMkLst>
            <pc:docMk/>
            <pc:sldMk cId="3847952189" sldId="260"/>
            <ac:cxnSpMk id="27" creationId="{C30DD030-ACB5-4C2C-AD03-51D52E277DEB}"/>
          </ac:cxnSpMkLst>
        </pc:cxnChg>
      </pc:sldChg>
      <pc:sldChg chg="addSp delSp modSp add mod replId setBg">
        <pc:chgData name="Yashi Yadav" userId="S::yaday01@pfw.edu::cfe9f6f7-a749-4b5f-98bd-255a6f97ab3b" providerId="AD" clId="Web-{007022FC-BBB0-7391-0E53-18814E2D9CA8}" dt="2023-07-11T14:11:32.404" v="72"/>
        <pc:sldMkLst>
          <pc:docMk/>
          <pc:sldMk cId="3260128091" sldId="261"/>
        </pc:sldMkLst>
        <pc:spChg chg="mod">
          <ac:chgData name="Yashi Yadav" userId="S::yaday01@pfw.edu::cfe9f6f7-a749-4b5f-98bd-255a6f97ab3b" providerId="AD" clId="Web-{007022FC-BBB0-7391-0E53-18814E2D9CA8}" dt="2023-07-11T14:11:00.652" v="68"/>
          <ac:spMkLst>
            <pc:docMk/>
            <pc:sldMk cId="3260128091" sldId="261"/>
            <ac:spMk id="2" creationId="{C5C5C0DE-91F6-DAD8-16FB-02C9FA900671}"/>
          </ac:spMkLst>
        </pc:spChg>
        <pc:spChg chg="mod ord">
          <ac:chgData name="Yashi Yadav" userId="S::yaday01@pfw.edu::cfe9f6f7-a749-4b5f-98bd-255a6f97ab3b" providerId="AD" clId="Web-{007022FC-BBB0-7391-0E53-18814E2D9CA8}" dt="2023-07-11T14:11:00.652" v="68"/>
          <ac:spMkLst>
            <pc:docMk/>
            <pc:sldMk cId="3260128091" sldId="261"/>
            <ac:spMk id="3" creationId="{C56E8A07-43A5-3BF9-64DC-EE50CE9468B1}"/>
          </ac:spMkLst>
        </pc:spChg>
        <pc:spChg chg="add del mod">
          <ac:chgData name="Yashi Yadav" userId="S::yaday01@pfw.edu::cfe9f6f7-a749-4b5f-98bd-255a6f97ab3b" providerId="AD" clId="Web-{007022FC-BBB0-7391-0E53-18814E2D9CA8}" dt="2023-07-11T14:11:27.450" v="71"/>
          <ac:spMkLst>
            <pc:docMk/>
            <pc:sldMk cId="3260128091" sldId="261"/>
            <ac:spMk id="5" creationId="{F659E145-6A7A-1283-6C3F-55CA8414703F}"/>
          </ac:spMkLst>
        </pc:spChg>
        <pc:spChg chg="add del mod">
          <ac:chgData name="Yashi Yadav" userId="S::yaday01@pfw.edu::cfe9f6f7-a749-4b5f-98bd-255a6f97ab3b" providerId="AD" clId="Web-{007022FC-BBB0-7391-0E53-18814E2D9CA8}" dt="2023-07-11T14:11:32.404" v="72"/>
          <ac:spMkLst>
            <pc:docMk/>
            <pc:sldMk cId="3260128091" sldId="261"/>
            <ac:spMk id="8" creationId="{F33FB794-D597-77F6-6D94-A0CB5538F9FF}"/>
          </ac:spMkLst>
        </pc:spChg>
        <pc:spChg chg="add del">
          <ac:chgData name="Yashi Yadav" userId="S::yaday01@pfw.edu::cfe9f6f7-a749-4b5f-98bd-255a6f97ab3b" providerId="AD" clId="Web-{007022FC-BBB0-7391-0E53-18814E2D9CA8}" dt="2023-07-11T14:10:25.352" v="62"/>
          <ac:spMkLst>
            <pc:docMk/>
            <pc:sldMk cId="3260128091" sldId="261"/>
            <ac:spMk id="10" creationId="{73C994B4-9721-4148-9EEC-6793CECDE8DD}"/>
          </ac:spMkLst>
        </pc:spChg>
        <pc:spChg chg="add del">
          <ac:chgData name="Yashi Yadav" userId="S::yaday01@pfw.edu::cfe9f6f7-a749-4b5f-98bd-255a6f97ab3b" providerId="AD" clId="Web-{007022FC-BBB0-7391-0E53-18814E2D9CA8}" dt="2023-07-11T14:10:25.352" v="62"/>
          <ac:spMkLst>
            <pc:docMk/>
            <pc:sldMk cId="3260128091" sldId="261"/>
            <ac:spMk id="12" creationId="{F9D95E49-763A-4886-B038-82F734740554}"/>
          </ac:spMkLst>
        </pc:spChg>
        <pc:spChg chg="add del">
          <ac:chgData name="Yashi Yadav" userId="S::yaday01@pfw.edu::cfe9f6f7-a749-4b5f-98bd-255a6f97ab3b" providerId="AD" clId="Web-{007022FC-BBB0-7391-0E53-18814E2D9CA8}" dt="2023-07-11T14:10:25.352" v="62"/>
          <ac:spMkLst>
            <pc:docMk/>
            <pc:sldMk cId="3260128091" sldId="261"/>
            <ac:spMk id="14" creationId="{1335D9B3-B2C5-40E1-BFF9-E01D0DB42474}"/>
          </ac:spMkLst>
        </pc:spChg>
        <pc:spChg chg="add del">
          <ac:chgData name="Yashi Yadav" userId="S::yaday01@pfw.edu::cfe9f6f7-a749-4b5f-98bd-255a6f97ab3b" providerId="AD" clId="Web-{007022FC-BBB0-7391-0E53-18814E2D9CA8}" dt="2023-07-11T14:10:25.352" v="62"/>
          <ac:spMkLst>
            <pc:docMk/>
            <pc:sldMk cId="3260128091" sldId="261"/>
            <ac:spMk id="16" creationId="{6D95061B-ADFC-4592-8BB1-0D542F6F6436}"/>
          </ac:spMkLst>
        </pc:spChg>
        <pc:spChg chg="add del">
          <ac:chgData name="Yashi Yadav" userId="S::yaday01@pfw.edu::cfe9f6f7-a749-4b5f-98bd-255a6f97ab3b" providerId="AD" clId="Web-{007022FC-BBB0-7391-0E53-18814E2D9CA8}" dt="2023-07-11T14:11:00.652" v="68"/>
          <ac:spMkLst>
            <pc:docMk/>
            <pc:sldMk cId="3260128091" sldId="261"/>
            <ac:spMk id="22" creationId="{19CE9782-0FD1-493B-9C50-C51AB7C5E01A}"/>
          </ac:spMkLst>
        </pc:spChg>
        <pc:spChg chg="add del">
          <ac:chgData name="Yashi Yadav" userId="S::yaday01@pfw.edu::cfe9f6f7-a749-4b5f-98bd-255a6f97ab3b" providerId="AD" clId="Web-{007022FC-BBB0-7391-0E53-18814E2D9CA8}" dt="2023-07-11T14:11:00.652" v="68"/>
          <ac:spMkLst>
            <pc:docMk/>
            <pc:sldMk cId="3260128091" sldId="261"/>
            <ac:spMk id="23" creationId="{F6619023-691E-4F1C-A10A-0EA3D044EE38}"/>
          </ac:spMkLst>
        </pc:spChg>
        <pc:spChg chg="add del">
          <ac:chgData name="Yashi Yadav" userId="S::yaday01@pfw.edu::cfe9f6f7-a749-4b5f-98bd-255a6f97ab3b" providerId="AD" clId="Web-{007022FC-BBB0-7391-0E53-18814E2D9CA8}" dt="2023-07-11T14:11:00.652" v="68"/>
          <ac:spMkLst>
            <pc:docMk/>
            <pc:sldMk cId="3260128091" sldId="261"/>
            <ac:spMk id="24" creationId="{36F31C88-3DEF-4EA8-AE3A-49441413FC54}"/>
          </ac:spMkLst>
        </pc:spChg>
        <pc:spChg chg="add del">
          <ac:chgData name="Yashi Yadav" userId="S::yaday01@pfw.edu::cfe9f6f7-a749-4b5f-98bd-255a6f97ab3b" providerId="AD" clId="Web-{007022FC-BBB0-7391-0E53-18814E2D9CA8}" dt="2023-07-11T14:11:00.652" v="68"/>
          <ac:spMkLst>
            <pc:docMk/>
            <pc:sldMk cId="3260128091" sldId="261"/>
            <ac:spMk id="25" creationId="{147EAFFD-2BD1-4600-B034-EEF700787DEC}"/>
          </ac:spMkLst>
        </pc:spChg>
        <pc:spChg chg="add">
          <ac:chgData name="Yashi Yadav" userId="S::yaday01@pfw.edu::cfe9f6f7-a749-4b5f-98bd-255a6f97ab3b" providerId="AD" clId="Web-{007022FC-BBB0-7391-0E53-18814E2D9CA8}" dt="2023-07-11T14:11:00.652" v="68"/>
          <ac:spMkLst>
            <pc:docMk/>
            <pc:sldMk cId="3260128091" sldId="261"/>
            <ac:spMk id="32" creationId="{F79DDEA7-D1C6-4972-A626-37A313A3FEFE}"/>
          </ac:spMkLst>
        </pc:spChg>
        <pc:spChg chg="add">
          <ac:chgData name="Yashi Yadav" userId="S::yaday01@pfw.edu::cfe9f6f7-a749-4b5f-98bd-255a6f97ab3b" providerId="AD" clId="Web-{007022FC-BBB0-7391-0E53-18814E2D9CA8}" dt="2023-07-11T14:11:00.652" v="68"/>
          <ac:spMkLst>
            <pc:docMk/>
            <pc:sldMk cId="3260128091" sldId="261"/>
            <ac:spMk id="34" creationId="{1E40C101-C8B8-47D0-A5BF-9371F2CD369E}"/>
          </ac:spMkLst>
        </pc:spChg>
        <pc:spChg chg="add">
          <ac:chgData name="Yashi Yadav" userId="S::yaday01@pfw.edu::cfe9f6f7-a749-4b5f-98bd-255a6f97ab3b" providerId="AD" clId="Web-{007022FC-BBB0-7391-0E53-18814E2D9CA8}" dt="2023-07-11T14:11:00.652" v="68"/>
          <ac:spMkLst>
            <pc:docMk/>
            <pc:sldMk cId="3260128091" sldId="261"/>
            <ac:spMk id="36" creationId="{1EEA10F5-2C9D-468C-9013-E578BDF977A8}"/>
          </ac:spMkLst>
        </pc:spChg>
        <pc:spChg chg="add">
          <ac:chgData name="Yashi Yadav" userId="S::yaday01@pfw.edu::cfe9f6f7-a749-4b5f-98bd-255a6f97ab3b" providerId="AD" clId="Web-{007022FC-BBB0-7391-0E53-18814E2D9CA8}" dt="2023-07-11T14:11:00.652" v="68"/>
          <ac:spMkLst>
            <pc:docMk/>
            <pc:sldMk cId="3260128091" sldId="261"/>
            <ac:spMk id="38" creationId="{8BF03294-DBAF-4FA8-99A1-932791773A44}"/>
          </ac:spMkLst>
        </pc:spChg>
        <pc:picChg chg="add mod">
          <ac:chgData name="Yashi Yadav" userId="S::yaday01@pfw.edu::cfe9f6f7-a749-4b5f-98bd-255a6f97ab3b" providerId="AD" clId="Web-{007022FC-BBB0-7391-0E53-18814E2D9CA8}" dt="2023-07-11T14:11:00.652" v="68"/>
          <ac:picMkLst>
            <pc:docMk/>
            <pc:sldMk cId="3260128091" sldId="261"/>
            <ac:picMk id="4" creationId="{7E8C299F-393A-6B7A-D567-365999BB2CE5}"/>
          </ac:picMkLst>
        </pc:picChg>
        <pc:picChg chg="add mod ord">
          <ac:chgData name="Yashi Yadav" userId="S::yaday01@pfw.edu::cfe9f6f7-a749-4b5f-98bd-255a6f97ab3b" providerId="AD" clId="Web-{007022FC-BBB0-7391-0E53-18814E2D9CA8}" dt="2023-07-11T14:11:00.652" v="68"/>
          <ac:picMkLst>
            <pc:docMk/>
            <pc:sldMk cId="3260128091" sldId="261"/>
            <ac:picMk id="7" creationId="{7FACFB26-2BEA-5645-51F4-E882415C4D4A}"/>
          </ac:picMkLst>
        </pc:picChg>
        <pc:cxnChg chg="add del">
          <ac:chgData name="Yashi Yadav" userId="S::yaday01@pfw.edu::cfe9f6f7-a749-4b5f-98bd-255a6f97ab3b" providerId="AD" clId="Web-{007022FC-BBB0-7391-0E53-18814E2D9CA8}" dt="2023-07-11T14:10:25.352" v="62"/>
          <ac:cxnSpMkLst>
            <pc:docMk/>
            <pc:sldMk cId="3260128091" sldId="261"/>
            <ac:cxnSpMk id="18" creationId="{2B67C3E3-D148-40AD-9F4C-431AA28ACA66}"/>
          </ac:cxnSpMkLst>
        </pc:cxnChg>
        <pc:cxnChg chg="add del">
          <ac:chgData name="Yashi Yadav" userId="S::yaday01@pfw.edu::cfe9f6f7-a749-4b5f-98bd-255a6f97ab3b" providerId="AD" clId="Web-{007022FC-BBB0-7391-0E53-18814E2D9CA8}" dt="2023-07-11T14:10:25.352" v="62"/>
          <ac:cxnSpMkLst>
            <pc:docMk/>
            <pc:sldMk cId="3260128091" sldId="261"/>
            <ac:cxnSpMk id="20" creationId="{C30DD030-ACB5-4C2C-AD03-51D52E277DEB}"/>
          </ac:cxnSpMkLst>
        </pc:cxnChg>
        <pc:cxnChg chg="add del">
          <ac:chgData name="Yashi Yadav" userId="S::yaday01@pfw.edu::cfe9f6f7-a749-4b5f-98bd-255a6f97ab3b" providerId="AD" clId="Web-{007022FC-BBB0-7391-0E53-18814E2D9CA8}" dt="2023-07-11T14:11:00.652" v="68"/>
          <ac:cxnSpMkLst>
            <pc:docMk/>
            <pc:sldMk cId="3260128091" sldId="261"/>
            <ac:cxnSpMk id="26" creationId="{8D4B5F26-8713-4267-9186-183BB809C0E3}"/>
          </ac:cxnSpMkLst>
        </pc:cxnChg>
        <pc:cxnChg chg="add del">
          <ac:chgData name="Yashi Yadav" userId="S::yaday01@pfw.edu::cfe9f6f7-a749-4b5f-98bd-255a6f97ab3b" providerId="AD" clId="Web-{007022FC-BBB0-7391-0E53-18814E2D9CA8}" dt="2023-07-11T14:11:00.652" v="68"/>
          <ac:cxnSpMkLst>
            <pc:docMk/>
            <pc:sldMk cId="3260128091" sldId="261"/>
            <ac:cxnSpMk id="27" creationId="{372C66DF-2004-4C24-8C07-554E41490DC1}"/>
          </ac:cxnSpMkLst>
        </pc:cxnChg>
        <pc:cxnChg chg="add">
          <ac:chgData name="Yashi Yadav" userId="S::yaday01@pfw.edu::cfe9f6f7-a749-4b5f-98bd-255a6f97ab3b" providerId="AD" clId="Web-{007022FC-BBB0-7391-0E53-18814E2D9CA8}" dt="2023-07-11T14:11:00.652" v="68"/>
          <ac:cxnSpMkLst>
            <pc:docMk/>
            <pc:sldMk cId="3260128091" sldId="261"/>
            <ac:cxnSpMk id="40" creationId="{1D49F461-A47D-4032-8525-4AA2F7F32AA3}"/>
          </ac:cxnSpMkLst>
        </pc:cxnChg>
        <pc:cxnChg chg="add">
          <ac:chgData name="Yashi Yadav" userId="S::yaday01@pfw.edu::cfe9f6f7-a749-4b5f-98bd-255a6f97ab3b" providerId="AD" clId="Web-{007022FC-BBB0-7391-0E53-18814E2D9CA8}" dt="2023-07-11T14:11:00.652" v="68"/>
          <ac:cxnSpMkLst>
            <pc:docMk/>
            <pc:sldMk cId="3260128091" sldId="261"/>
            <ac:cxnSpMk id="42" creationId="{6AD08A6B-9662-47B8-8560-7A73FF893D92}"/>
          </ac:cxnSpMkLst>
        </pc:cxnChg>
        <pc:cxnChg chg="add">
          <ac:chgData name="Yashi Yadav" userId="S::yaday01@pfw.edu::cfe9f6f7-a749-4b5f-98bd-255a6f97ab3b" providerId="AD" clId="Web-{007022FC-BBB0-7391-0E53-18814E2D9CA8}" dt="2023-07-11T14:11:00.652" v="68"/>
          <ac:cxnSpMkLst>
            <pc:docMk/>
            <pc:sldMk cId="3260128091" sldId="261"/>
            <ac:cxnSpMk id="44" creationId="{88A7F126-0EB8-456D-87D6-1A6AC838990B}"/>
          </ac:cxnSpMkLst>
        </pc:cxnChg>
      </pc:sldChg>
      <pc:sldChg chg="addSp delSp modSp new mod setBg">
        <pc:chgData name="Yashi Yadav" userId="S::yaday01@pfw.edu::cfe9f6f7-a749-4b5f-98bd-255a6f97ab3b" providerId="AD" clId="Web-{007022FC-BBB0-7391-0E53-18814E2D9CA8}" dt="2023-07-11T14:14:26.634" v="97"/>
        <pc:sldMkLst>
          <pc:docMk/>
          <pc:sldMk cId="3663990582" sldId="262"/>
        </pc:sldMkLst>
        <pc:spChg chg="mod">
          <ac:chgData name="Yashi Yadav" userId="S::yaday01@pfw.edu::cfe9f6f7-a749-4b5f-98bd-255a6f97ab3b" providerId="AD" clId="Web-{007022FC-BBB0-7391-0E53-18814E2D9CA8}" dt="2023-07-11T14:14:26.634" v="97"/>
          <ac:spMkLst>
            <pc:docMk/>
            <pc:sldMk cId="3663990582" sldId="262"/>
            <ac:spMk id="2" creationId="{5B841900-2AD6-021A-E22E-478D1393E1BD}"/>
          </ac:spMkLst>
        </pc:spChg>
        <pc:spChg chg="mod">
          <ac:chgData name="Yashi Yadav" userId="S::yaday01@pfw.edu::cfe9f6f7-a749-4b5f-98bd-255a6f97ab3b" providerId="AD" clId="Web-{007022FC-BBB0-7391-0E53-18814E2D9CA8}" dt="2023-07-11T14:14:26.634" v="97"/>
          <ac:spMkLst>
            <pc:docMk/>
            <pc:sldMk cId="3663990582" sldId="262"/>
            <ac:spMk id="3" creationId="{47968B40-1892-2151-6081-7741F3D0EDAB}"/>
          </ac:spMkLst>
        </pc:spChg>
        <pc:spChg chg="add del mod">
          <ac:chgData name="Yashi Yadav" userId="S::yaday01@pfw.edu::cfe9f6f7-a749-4b5f-98bd-255a6f97ab3b" providerId="AD" clId="Web-{007022FC-BBB0-7391-0E53-18814E2D9CA8}" dt="2023-07-11T14:14:19.321" v="96"/>
          <ac:spMkLst>
            <pc:docMk/>
            <pc:sldMk cId="3663990582" sldId="262"/>
            <ac:spMk id="5" creationId="{8FBC42E7-E02E-E02F-6B23-9FD7DD13918C}"/>
          </ac:spMkLst>
        </pc:spChg>
        <pc:spChg chg="add del mod">
          <ac:chgData name="Yashi Yadav" userId="S::yaday01@pfw.edu::cfe9f6f7-a749-4b5f-98bd-255a6f97ab3b" providerId="AD" clId="Web-{007022FC-BBB0-7391-0E53-18814E2D9CA8}" dt="2023-07-11T14:14:16.399" v="95"/>
          <ac:spMkLst>
            <pc:docMk/>
            <pc:sldMk cId="3663990582" sldId="262"/>
            <ac:spMk id="9" creationId="{EC9F4EF5-1860-51EB-3E60-D1DF636ED9AF}"/>
          </ac:spMkLst>
        </pc:spChg>
        <pc:spChg chg="add del">
          <ac:chgData name="Yashi Yadav" userId="S::yaday01@pfw.edu::cfe9f6f7-a749-4b5f-98bd-255a6f97ab3b" providerId="AD" clId="Web-{007022FC-BBB0-7391-0E53-18814E2D9CA8}" dt="2023-07-11T14:14:26.634" v="97"/>
          <ac:spMkLst>
            <pc:docMk/>
            <pc:sldMk cId="3663990582" sldId="262"/>
            <ac:spMk id="14" creationId="{39051786-3DB9-4904-BD7C-977B5666C703}"/>
          </ac:spMkLst>
        </pc:spChg>
        <pc:spChg chg="add del">
          <ac:chgData name="Yashi Yadav" userId="S::yaday01@pfw.edu::cfe9f6f7-a749-4b5f-98bd-255a6f97ab3b" providerId="AD" clId="Web-{007022FC-BBB0-7391-0E53-18814E2D9CA8}" dt="2023-07-11T14:14:26.634" v="97"/>
          <ac:spMkLst>
            <pc:docMk/>
            <pc:sldMk cId="3663990582" sldId="262"/>
            <ac:spMk id="16" creationId="{2AB557DC-3483-4FC3-B0F2-6358E74AA0D0}"/>
          </ac:spMkLst>
        </pc:spChg>
        <pc:spChg chg="add del">
          <ac:chgData name="Yashi Yadav" userId="S::yaday01@pfw.edu::cfe9f6f7-a749-4b5f-98bd-255a6f97ab3b" providerId="AD" clId="Web-{007022FC-BBB0-7391-0E53-18814E2D9CA8}" dt="2023-07-11T14:14:26.634" v="97"/>
          <ac:spMkLst>
            <pc:docMk/>
            <pc:sldMk cId="3663990582" sldId="262"/>
            <ac:spMk id="18" creationId="{5EC22CD1-1666-4CBE-96DC-99CDD142D852}"/>
          </ac:spMkLst>
        </pc:spChg>
        <pc:spChg chg="add del">
          <ac:chgData name="Yashi Yadav" userId="S::yaday01@pfw.edu::cfe9f6f7-a749-4b5f-98bd-255a6f97ab3b" providerId="AD" clId="Web-{007022FC-BBB0-7391-0E53-18814E2D9CA8}" dt="2023-07-11T14:14:26.634" v="97"/>
          <ac:spMkLst>
            <pc:docMk/>
            <pc:sldMk cId="3663990582" sldId="262"/>
            <ac:spMk id="22" creationId="{F2066E56-A08C-4CB6-BFCE-846DF65C388E}"/>
          </ac:spMkLst>
        </pc:spChg>
        <pc:spChg chg="add">
          <ac:chgData name="Yashi Yadav" userId="S::yaday01@pfw.edu::cfe9f6f7-a749-4b5f-98bd-255a6f97ab3b" providerId="AD" clId="Web-{007022FC-BBB0-7391-0E53-18814E2D9CA8}" dt="2023-07-11T14:14:26.634" v="97"/>
          <ac:spMkLst>
            <pc:docMk/>
            <pc:sldMk cId="3663990582" sldId="262"/>
            <ac:spMk id="29" creationId="{4C9E268C-BA1C-4DC0-8D67-52F339C062B8}"/>
          </ac:spMkLst>
        </pc:spChg>
        <pc:spChg chg="add">
          <ac:chgData name="Yashi Yadav" userId="S::yaday01@pfw.edu::cfe9f6f7-a749-4b5f-98bd-255a6f97ab3b" providerId="AD" clId="Web-{007022FC-BBB0-7391-0E53-18814E2D9CA8}" dt="2023-07-11T14:14:26.634" v="97"/>
          <ac:spMkLst>
            <pc:docMk/>
            <pc:sldMk cId="3663990582" sldId="262"/>
            <ac:spMk id="31" creationId="{E9F7744E-8F31-475B-AAF0-93992CFB982A}"/>
          </ac:spMkLst>
        </pc:spChg>
        <pc:spChg chg="add">
          <ac:chgData name="Yashi Yadav" userId="S::yaday01@pfw.edu::cfe9f6f7-a749-4b5f-98bd-255a6f97ab3b" providerId="AD" clId="Web-{007022FC-BBB0-7391-0E53-18814E2D9CA8}" dt="2023-07-11T14:14:26.634" v="97"/>
          <ac:spMkLst>
            <pc:docMk/>
            <pc:sldMk cId="3663990582" sldId="262"/>
            <ac:spMk id="33" creationId="{D20DAA5B-4A0F-4CBA-895C-20ED2D8E1E52}"/>
          </ac:spMkLst>
        </pc:spChg>
        <pc:spChg chg="add">
          <ac:chgData name="Yashi Yadav" userId="S::yaday01@pfw.edu::cfe9f6f7-a749-4b5f-98bd-255a6f97ab3b" providerId="AD" clId="Web-{007022FC-BBB0-7391-0E53-18814E2D9CA8}" dt="2023-07-11T14:14:26.634" v="97"/>
          <ac:spMkLst>
            <pc:docMk/>
            <pc:sldMk cId="3663990582" sldId="262"/>
            <ac:spMk id="35" creationId="{880B5662-F964-42CE-81AB-7F6721217393}"/>
          </ac:spMkLst>
        </pc:spChg>
        <pc:picChg chg="add mod">
          <ac:chgData name="Yashi Yadav" userId="S::yaday01@pfw.edu::cfe9f6f7-a749-4b5f-98bd-255a6f97ab3b" providerId="AD" clId="Web-{007022FC-BBB0-7391-0E53-18814E2D9CA8}" dt="2023-07-11T14:14:26.634" v="97"/>
          <ac:picMkLst>
            <pc:docMk/>
            <pc:sldMk cId="3663990582" sldId="262"/>
            <ac:picMk id="4" creationId="{0226D2E7-EC32-283D-8A9E-077867D832F3}"/>
          </ac:picMkLst>
        </pc:picChg>
        <pc:picChg chg="add del mod">
          <ac:chgData name="Yashi Yadav" userId="S::yaday01@pfw.edu::cfe9f6f7-a749-4b5f-98bd-255a6f97ab3b" providerId="AD" clId="Web-{007022FC-BBB0-7391-0E53-18814E2D9CA8}" dt="2023-07-11T14:13:44.256" v="89"/>
          <ac:picMkLst>
            <pc:docMk/>
            <pc:sldMk cId="3663990582" sldId="262"/>
            <ac:picMk id="7" creationId="{D4E94E02-16D1-C4C1-4879-61E7C7C76E5E}"/>
          </ac:picMkLst>
        </pc:picChg>
        <pc:picChg chg="add mod ord">
          <ac:chgData name="Yashi Yadav" userId="S::yaday01@pfw.edu::cfe9f6f7-a749-4b5f-98bd-255a6f97ab3b" providerId="AD" clId="Web-{007022FC-BBB0-7391-0E53-18814E2D9CA8}" dt="2023-07-11T14:14:26.634" v="97"/>
          <ac:picMkLst>
            <pc:docMk/>
            <pc:sldMk cId="3663990582" sldId="262"/>
            <ac:picMk id="8" creationId="{AA4C1771-8092-21DE-9298-AD3FFBE9AB37}"/>
          </ac:picMkLst>
        </pc:picChg>
        <pc:cxnChg chg="add del">
          <ac:chgData name="Yashi Yadav" userId="S::yaday01@pfw.edu::cfe9f6f7-a749-4b5f-98bd-255a6f97ab3b" providerId="AD" clId="Web-{007022FC-BBB0-7391-0E53-18814E2D9CA8}" dt="2023-07-11T14:14:26.634" v="97"/>
          <ac:cxnSpMkLst>
            <pc:docMk/>
            <pc:sldMk cId="3663990582" sldId="262"/>
            <ac:cxnSpMk id="20" creationId="{D9827AAC-CA62-4023-88E4-2F271AB1B5AD}"/>
          </ac:cxnSpMkLst>
        </pc:cxnChg>
        <pc:cxnChg chg="add del">
          <ac:chgData name="Yashi Yadav" userId="S::yaday01@pfw.edu::cfe9f6f7-a749-4b5f-98bd-255a6f97ab3b" providerId="AD" clId="Web-{007022FC-BBB0-7391-0E53-18814E2D9CA8}" dt="2023-07-11T14:14:26.634" v="97"/>
          <ac:cxnSpMkLst>
            <pc:docMk/>
            <pc:sldMk cId="3663990582" sldId="262"/>
            <ac:cxnSpMk id="24" creationId="{50260BE8-14D3-4223-AC79-F059571923CD}"/>
          </ac:cxnSpMkLst>
        </pc:cxnChg>
        <pc:cxnChg chg="add">
          <ac:chgData name="Yashi Yadav" userId="S::yaday01@pfw.edu::cfe9f6f7-a749-4b5f-98bd-255a6f97ab3b" providerId="AD" clId="Web-{007022FC-BBB0-7391-0E53-18814E2D9CA8}" dt="2023-07-11T14:14:26.634" v="97"/>
          <ac:cxnSpMkLst>
            <pc:docMk/>
            <pc:sldMk cId="3663990582" sldId="262"/>
            <ac:cxnSpMk id="37" creationId="{1F0EAA21-5EC0-44C4-AC81-8C6E3C837604}"/>
          </ac:cxnSpMkLst>
        </pc:cxnChg>
        <pc:cxnChg chg="add">
          <ac:chgData name="Yashi Yadav" userId="S::yaday01@pfw.edu::cfe9f6f7-a749-4b5f-98bd-255a6f97ab3b" providerId="AD" clId="Web-{007022FC-BBB0-7391-0E53-18814E2D9CA8}" dt="2023-07-11T14:14:26.634" v="97"/>
          <ac:cxnSpMkLst>
            <pc:docMk/>
            <pc:sldMk cId="3663990582" sldId="262"/>
            <ac:cxnSpMk id="39" creationId="{384AE249-78F8-44A2-B5AA-988286D3D084}"/>
          </ac:cxnSpMkLst>
        </pc:cxnChg>
      </pc:sldChg>
      <pc:sldChg chg="addSp delSp modSp new mod setBg">
        <pc:chgData name="Yashi Yadav" userId="S::yaday01@pfw.edu::cfe9f6f7-a749-4b5f-98bd-255a6f97ab3b" providerId="AD" clId="Web-{007022FC-BBB0-7391-0E53-18814E2D9CA8}" dt="2023-07-11T14:18:14.820" v="114"/>
        <pc:sldMkLst>
          <pc:docMk/>
          <pc:sldMk cId="1620895101" sldId="263"/>
        </pc:sldMkLst>
        <pc:spChg chg="mod">
          <ac:chgData name="Yashi Yadav" userId="S::yaday01@pfw.edu::cfe9f6f7-a749-4b5f-98bd-255a6f97ab3b" providerId="AD" clId="Web-{007022FC-BBB0-7391-0E53-18814E2D9CA8}" dt="2023-07-11T14:17:57.866" v="112"/>
          <ac:spMkLst>
            <pc:docMk/>
            <pc:sldMk cId="1620895101" sldId="263"/>
            <ac:spMk id="2" creationId="{B0E91D39-1240-49FD-8356-0093A0844C2A}"/>
          </ac:spMkLst>
        </pc:spChg>
        <pc:spChg chg="mod">
          <ac:chgData name="Yashi Yadav" userId="S::yaday01@pfw.edu::cfe9f6f7-a749-4b5f-98bd-255a6f97ab3b" providerId="AD" clId="Web-{007022FC-BBB0-7391-0E53-18814E2D9CA8}" dt="2023-07-11T14:17:57.866" v="112"/>
          <ac:spMkLst>
            <pc:docMk/>
            <pc:sldMk cId="1620895101" sldId="263"/>
            <ac:spMk id="3" creationId="{8E266D84-B462-4E8F-64CE-FF42FD8890F6}"/>
          </ac:spMkLst>
        </pc:spChg>
        <pc:spChg chg="add del mod">
          <ac:chgData name="Yashi Yadav" userId="S::yaday01@pfw.edu::cfe9f6f7-a749-4b5f-98bd-255a6f97ab3b" providerId="AD" clId="Web-{007022FC-BBB0-7391-0E53-18814E2D9CA8}" dt="2023-07-11T14:18:14.820" v="114"/>
          <ac:spMkLst>
            <pc:docMk/>
            <pc:sldMk cId="1620895101" sldId="263"/>
            <ac:spMk id="5" creationId="{4D8CA99E-BC93-D1D4-47C5-E6F931DCE781}"/>
          </ac:spMkLst>
        </pc:spChg>
        <pc:spChg chg="add del mod">
          <ac:chgData name="Yashi Yadav" userId="S::yaday01@pfw.edu::cfe9f6f7-a749-4b5f-98bd-255a6f97ab3b" providerId="AD" clId="Web-{007022FC-BBB0-7391-0E53-18814E2D9CA8}" dt="2023-07-11T14:18:11.757" v="113"/>
          <ac:spMkLst>
            <pc:docMk/>
            <pc:sldMk cId="1620895101" sldId="263"/>
            <ac:spMk id="8" creationId="{790410D0-3AF6-9B09-FF98-DCF33A2C0868}"/>
          </ac:spMkLst>
        </pc:spChg>
        <pc:spChg chg="add">
          <ac:chgData name="Yashi Yadav" userId="S::yaday01@pfw.edu::cfe9f6f7-a749-4b5f-98bd-255a6f97ab3b" providerId="AD" clId="Web-{007022FC-BBB0-7391-0E53-18814E2D9CA8}" dt="2023-07-11T14:17:57.866" v="112"/>
          <ac:spMkLst>
            <pc:docMk/>
            <pc:sldMk cId="1620895101" sldId="263"/>
            <ac:spMk id="13" creationId="{4C9E268C-BA1C-4DC0-8D67-52F339C062B8}"/>
          </ac:spMkLst>
        </pc:spChg>
        <pc:spChg chg="add">
          <ac:chgData name="Yashi Yadav" userId="S::yaday01@pfw.edu::cfe9f6f7-a749-4b5f-98bd-255a6f97ab3b" providerId="AD" clId="Web-{007022FC-BBB0-7391-0E53-18814E2D9CA8}" dt="2023-07-11T14:17:57.866" v="112"/>
          <ac:spMkLst>
            <pc:docMk/>
            <pc:sldMk cId="1620895101" sldId="263"/>
            <ac:spMk id="15" creationId="{E9F7744E-8F31-475B-AAF0-93992CFB982A}"/>
          </ac:spMkLst>
        </pc:spChg>
        <pc:spChg chg="add">
          <ac:chgData name="Yashi Yadav" userId="S::yaday01@pfw.edu::cfe9f6f7-a749-4b5f-98bd-255a6f97ab3b" providerId="AD" clId="Web-{007022FC-BBB0-7391-0E53-18814E2D9CA8}" dt="2023-07-11T14:17:57.866" v="112"/>
          <ac:spMkLst>
            <pc:docMk/>
            <pc:sldMk cId="1620895101" sldId="263"/>
            <ac:spMk id="17" creationId="{D20DAA5B-4A0F-4CBA-895C-20ED2D8E1E52}"/>
          </ac:spMkLst>
        </pc:spChg>
        <pc:spChg chg="add">
          <ac:chgData name="Yashi Yadav" userId="S::yaday01@pfw.edu::cfe9f6f7-a749-4b5f-98bd-255a6f97ab3b" providerId="AD" clId="Web-{007022FC-BBB0-7391-0E53-18814E2D9CA8}" dt="2023-07-11T14:17:57.866" v="112"/>
          <ac:spMkLst>
            <pc:docMk/>
            <pc:sldMk cId="1620895101" sldId="263"/>
            <ac:spMk id="19" creationId="{880B5662-F964-42CE-81AB-7F6721217393}"/>
          </ac:spMkLst>
        </pc:spChg>
        <pc:picChg chg="add mod">
          <ac:chgData name="Yashi Yadav" userId="S::yaday01@pfw.edu::cfe9f6f7-a749-4b5f-98bd-255a6f97ab3b" providerId="AD" clId="Web-{007022FC-BBB0-7391-0E53-18814E2D9CA8}" dt="2023-07-11T14:17:57.866" v="112"/>
          <ac:picMkLst>
            <pc:docMk/>
            <pc:sldMk cId="1620895101" sldId="263"/>
            <ac:picMk id="4" creationId="{E4E4AF22-A4DD-CCF4-9EEC-1B49503B141A}"/>
          </ac:picMkLst>
        </pc:picChg>
        <pc:picChg chg="add mod ord">
          <ac:chgData name="Yashi Yadav" userId="S::yaday01@pfw.edu::cfe9f6f7-a749-4b5f-98bd-255a6f97ab3b" providerId="AD" clId="Web-{007022FC-BBB0-7391-0E53-18814E2D9CA8}" dt="2023-07-11T14:17:57.866" v="112"/>
          <ac:picMkLst>
            <pc:docMk/>
            <pc:sldMk cId="1620895101" sldId="263"/>
            <ac:picMk id="7" creationId="{00BD3F2D-A8C1-18E3-42B4-B69B6574AF2B}"/>
          </ac:picMkLst>
        </pc:picChg>
        <pc:cxnChg chg="add">
          <ac:chgData name="Yashi Yadav" userId="S::yaday01@pfw.edu::cfe9f6f7-a749-4b5f-98bd-255a6f97ab3b" providerId="AD" clId="Web-{007022FC-BBB0-7391-0E53-18814E2D9CA8}" dt="2023-07-11T14:17:57.866" v="112"/>
          <ac:cxnSpMkLst>
            <pc:docMk/>
            <pc:sldMk cId="1620895101" sldId="263"/>
            <ac:cxnSpMk id="21" creationId="{1F0EAA21-5EC0-44C4-AC81-8C6E3C837604}"/>
          </ac:cxnSpMkLst>
        </pc:cxnChg>
        <pc:cxnChg chg="add">
          <ac:chgData name="Yashi Yadav" userId="S::yaday01@pfw.edu::cfe9f6f7-a749-4b5f-98bd-255a6f97ab3b" providerId="AD" clId="Web-{007022FC-BBB0-7391-0E53-18814E2D9CA8}" dt="2023-07-11T14:17:57.866" v="112"/>
          <ac:cxnSpMkLst>
            <pc:docMk/>
            <pc:sldMk cId="1620895101" sldId="263"/>
            <ac:cxnSpMk id="23" creationId="{384AE249-78F8-44A2-B5AA-988286D3D084}"/>
          </ac:cxnSpMkLst>
        </pc:cxnChg>
      </pc:sldChg>
      <pc:sldChg chg="addSp delSp modSp new mod ord setBg">
        <pc:chgData name="Yashi Yadav" userId="S::yaday01@pfw.edu::cfe9f6f7-a749-4b5f-98bd-255a6f97ab3b" providerId="AD" clId="Web-{007022FC-BBB0-7391-0E53-18814E2D9CA8}" dt="2023-07-11T14:29:10.456" v="147"/>
        <pc:sldMkLst>
          <pc:docMk/>
          <pc:sldMk cId="4196041327" sldId="264"/>
        </pc:sldMkLst>
        <pc:spChg chg="mod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2" creationId="{13D3A565-585F-2C54-C422-C3DB62B5EAE3}"/>
          </ac:spMkLst>
        </pc:spChg>
        <pc:spChg chg="mod ord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3" creationId="{C99090C4-605E-BDD7-AA63-A7D3C92294DA}"/>
          </ac:spMkLst>
        </pc:spChg>
        <pc:spChg chg="add mod ord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5" creationId="{BF7EDE7F-0E7A-1121-F452-47CB37FCFE7F}"/>
          </ac:spMkLst>
        </pc:spChg>
        <pc:spChg chg="add mod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8" creationId="{BD19A6D8-A05B-0992-42E4-E586FB5B6FF4}"/>
          </ac:spMkLst>
        </pc:spChg>
        <pc:spChg chg="add del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10" creationId="{482F11BC-0096-4F9C-BAA6-E7D36C1E54A4}"/>
          </ac:spMkLst>
        </pc:spChg>
        <pc:spChg chg="add del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12" creationId="{2FA1E615-6866-4975-BEB0-8A6DCCEFB64D}"/>
          </ac:spMkLst>
        </pc:spChg>
        <pc:spChg chg="add del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14" creationId="{9F49980E-1F13-46BA-BFC3-59DA3D8610B7}"/>
          </ac:spMkLst>
        </pc:spChg>
        <pc:spChg chg="add del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16" creationId="{79712DE8-94E0-4F45-81D9-37AF7A32F4D6}"/>
          </ac:spMkLst>
        </pc:spChg>
        <pc:spChg chg="add del">
          <ac:chgData name="Yashi Yadav" userId="S::yaday01@pfw.edu::cfe9f6f7-a749-4b5f-98bd-255a6f97ab3b" providerId="AD" clId="Web-{007022FC-BBB0-7391-0E53-18814E2D9CA8}" dt="2023-07-11T14:29:10.424" v="146"/>
          <ac:spMkLst>
            <pc:docMk/>
            <pc:sldMk cId="4196041327" sldId="264"/>
            <ac:spMk id="25" creationId="{B7CE392B-D094-436D-80F3-83926B0E0685}"/>
          </ac:spMkLst>
        </pc:spChg>
        <pc:spChg chg="add del">
          <ac:chgData name="Yashi Yadav" userId="S::yaday01@pfw.edu::cfe9f6f7-a749-4b5f-98bd-255a6f97ab3b" providerId="AD" clId="Web-{007022FC-BBB0-7391-0E53-18814E2D9CA8}" dt="2023-07-11T14:29:10.424" v="146"/>
          <ac:spMkLst>
            <pc:docMk/>
            <pc:sldMk cId="4196041327" sldId="264"/>
            <ac:spMk id="27" creationId="{5807B11E-B836-43AB-A53A-8F9E02D24F54}"/>
          </ac:spMkLst>
        </pc:spChg>
        <pc:spChg chg="add del">
          <ac:chgData name="Yashi Yadav" userId="S::yaday01@pfw.edu::cfe9f6f7-a749-4b5f-98bd-255a6f97ab3b" providerId="AD" clId="Web-{007022FC-BBB0-7391-0E53-18814E2D9CA8}" dt="2023-07-11T14:29:10.424" v="146"/>
          <ac:spMkLst>
            <pc:docMk/>
            <pc:sldMk cId="4196041327" sldId="264"/>
            <ac:spMk id="29" creationId="{DB20F9CA-8D8B-4215-A8E0-9371A498DE77}"/>
          </ac:spMkLst>
        </pc:spChg>
        <pc:spChg chg="add del">
          <ac:chgData name="Yashi Yadav" userId="S::yaday01@pfw.edu::cfe9f6f7-a749-4b5f-98bd-255a6f97ab3b" providerId="AD" clId="Web-{007022FC-BBB0-7391-0E53-18814E2D9CA8}" dt="2023-07-11T14:29:10.424" v="146"/>
          <ac:spMkLst>
            <pc:docMk/>
            <pc:sldMk cId="4196041327" sldId="264"/>
            <ac:spMk id="33" creationId="{DB84B751-E43C-4445-B51A-8235DADC94AA}"/>
          </ac:spMkLst>
        </pc:spChg>
        <pc:spChg chg="add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38" creationId="{F79DDEA7-D1C6-4972-A626-37A313A3FEFE}"/>
          </ac:spMkLst>
        </pc:spChg>
        <pc:spChg chg="add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39" creationId="{1E40C101-C8B8-47D0-A5BF-9371F2CD369E}"/>
          </ac:spMkLst>
        </pc:spChg>
        <pc:spChg chg="add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40" creationId="{1EEA10F5-2C9D-468C-9013-E578BDF977A8}"/>
          </ac:spMkLst>
        </pc:spChg>
        <pc:spChg chg="add">
          <ac:chgData name="Yashi Yadav" userId="S::yaday01@pfw.edu::cfe9f6f7-a749-4b5f-98bd-255a6f97ab3b" providerId="AD" clId="Web-{007022FC-BBB0-7391-0E53-18814E2D9CA8}" dt="2023-07-11T14:29:10.456" v="147"/>
          <ac:spMkLst>
            <pc:docMk/>
            <pc:sldMk cId="4196041327" sldId="264"/>
            <ac:spMk id="41" creationId="{8BF03294-DBAF-4FA8-99A1-932791773A44}"/>
          </ac:spMkLst>
        </pc:spChg>
        <pc:picChg chg="add mod">
          <ac:chgData name="Yashi Yadav" userId="S::yaday01@pfw.edu::cfe9f6f7-a749-4b5f-98bd-255a6f97ab3b" providerId="AD" clId="Web-{007022FC-BBB0-7391-0E53-18814E2D9CA8}" dt="2023-07-11T14:29:10.456" v="147"/>
          <ac:picMkLst>
            <pc:docMk/>
            <pc:sldMk cId="4196041327" sldId="264"/>
            <ac:picMk id="4" creationId="{1164F94C-7AE2-CF8A-AF7D-7313A3CCBE95}"/>
          </ac:picMkLst>
        </pc:picChg>
        <pc:picChg chg="add mod ord">
          <ac:chgData name="Yashi Yadav" userId="S::yaday01@pfw.edu::cfe9f6f7-a749-4b5f-98bd-255a6f97ab3b" providerId="AD" clId="Web-{007022FC-BBB0-7391-0E53-18814E2D9CA8}" dt="2023-07-11T14:29:10.456" v="147"/>
          <ac:picMkLst>
            <pc:docMk/>
            <pc:sldMk cId="4196041327" sldId="264"/>
            <ac:picMk id="7" creationId="{DA9F85F2-15E7-123E-BB5C-D27D2E8ED177}"/>
          </ac:picMkLst>
        </pc:picChg>
        <pc:cxnChg chg="add del">
          <ac:chgData name="Yashi Yadav" userId="S::yaday01@pfw.edu::cfe9f6f7-a749-4b5f-98bd-255a6f97ab3b" providerId="AD" clId="Web-{007022FC-BBB0-7391-0E53-18814E2D9CA8}" dt="2023-07-11T14:29:10.456" v="147"/>
          <ac:cxnSpMkLst>
            <pc:docMk/>
            <pc:sldMk cId="4196041327" sldId="264"/>
            <ac:cxnSpMk id="18" creationId="{CD8C7CAC-1828-45F3-9C70-DE1294FA20A8}"/>
          </ac:cxnSpMkLst>
        </pc:cxnChg>
        <pc:cxnChg chg="add del">
          <ac:chgData name="Yashi Yadav" userId="S::yaday01@pfw.edu::cfe9f6f7-a749-4b5f-98bd-255a6f97ab3b" providerId="AD" clId="Web-{007022FC-BBB0-7391-0E53-18814E2D9CA8}" dt="2023-07-11T14:29:10.456" v="147"/>
          <ac:cxnSpMkLst>
            <pc:docMk/>
            <pc:sldMk cId="4196041327" sldId="264"/>
            <ac:cxnSpMk id="20" creationId="{AC52D459-9D8C-45C6-9998-FE91890626FF}"/>
          </ac:cxnSpMkLst>
        </pc:cxnChg>
        <pc:cxnChg chg="add del">
          <ac:chgData name="Yashi Yadav" userId="S::yaday01@pfw.edu::cfe9f6f7-a749-4b5f-98bd-255a6f97ab3b" providerId="AD" clId="Web-{007022FC-BBB0-7391-0E53-18814E2D9CA8}" dt="2023-07-11T14:29:10.424" v="146"/>
          <ac:cxnSpMkLst>
            <pc:docMk/>
            <pc:sldMk cId="4196041327" sldId="264"/>
            <ac:cxnSpMk id="31" creationId="{BB16D1D2-25BA-4B11-8A1C-11F5A9475D98}"/>
          </ac:cxnSpMkLst>
        </pc:cxnChg>
        <pc:cxnChg chg="add del">
          <ac:chgData name="Yashi Yadav" userId="S::yaday01@pfw.edu::cfe9f6f7-a749-4b5f-98bd-255a6f97ab3b" providerId="AD" clId="Web-{007022FC-BBB0-7391-0E53-18814E2D9CA8}" dt="2023-07-11T14:29:10.424" v="146"/>
          <ac:cxnSpMkLst>
            <pc:docMk/>
            <pc:sldMk cId="4196041327" sldId="264"/>
            <ac:cxnSpMk id="35" creationId="{C6B0725F-1C89-4412-B995-5CE18BC1DB3A}"/>
          </ac:cxnSpMkLst>
        </pc:cxnChg>
        <pc:cxnChg chg="add">
          <ac:chgData name="Yashi Yadav" userId="S::yaday01@pfw.edu::cfe9f6f7-a749-4b5f-98bd-255a6f97ab3b" providerId="AD" clId="Web-{007022FC-BBB0-7391-0E53-18814E2D9CA8}" dt="2023-07-11T14:29:10.456" v="147"/>
          <ac:cxnSpMkLst>
            <pc:docMk/>
            <pc:sldMk cId="4196041327" sldId="264"/>
            <ac:cxnSpMk id="37" creationId="{88A7F126-0EB8-456D-87D6-1A6AC838990B}"/>
          </ac:cxnSpMkLst>
        </pc:cxnChg>
        <pc:cxnChg chg="add">
          <ac:chgData name="Yashi Yadav" userId="S::yaday01@pfw.edu::cfe9f6f7-a749-4b5f-98bd-255a6f97ab3b" providerId="AD" clId="Web-{007022FC-BBB0-7391-0E53-18814E2D9CA8}" dt="2023-07-11T14:29:10.456" v="147"/>
          <ac:cxnSpMkLst>
            <pc:docMk/>
            <pc:sldMk cId="4196041327" sldId="264"/>
            <ac:cxnSpMk id="42" creationId="{1D49F461-A47D-4032-8525-4AA2F7F32AA3}"/>
          </ac:cxnSpMkLst>
        </pc:cxnChg>
        <pc:cxnChg chg="add">
          <ac:chgData name="Yashi Yadav" userId="S::yaday01@pfw.edu::cfe9f6f7-a749-4b5f-98bd-255a6f97ab3b" providerId="AD" clId="Web-{007022FC-BBB0-7391-0E53-18814E2D9CA8}" dt="2023-07-11T14:29:10.456" v="147"/>
          <ac:cxnSpMkLst>
            <pc:docMk/>
            <pc:sldMk cId="4196041327" sldId="264"/>
            <ac:cxnSpMk id="43" creationId="{6AD08A6B-9662-47B8-8560-7A73FF893D92}"/>
          </ac:cxnSpMkLst>
        </pc:cxnChg>
      </pc:sldChg>
      <pc:sldChg chg="addSp modSp new mod setBg">
        <pc:chgData name="Yashi Yadav" userId="S::yaday01@pfw.edu::cfe9f6f7-a749-4b5f-98bd-255a6f97ab3b" providerId="AD" clId="Web-{007022FC-BBB0-7391-0E53-18814E2D9CA8}" dt="2023-07-11T14:30:21.788" v="149"/>
        <pc:sldMkLst>
          <pc:docMk/>
          <pc:sldMk cId="3482073333" sldId="265"/>
        </pc:sldMkLst>
        <pc:spChg chg="mod">
          <ac:chgData name="Yashi Yadav" userId="S::yaday01@pfw.edu::cfe9f6f7-a749-4b5f-98bd-255a6f97ab3b" providerId="AD" clId="Web-{007022FC-BBB0-7391-0E53-18814E2D9CA8}" dt="2023-07-11T14:30:21.788" v="149"/>
          <ac:spMkLst>
            <pc:docMk/>
            <pc:sldMk cId="3482073333" sldId="265"/>
            <ac:spMk id="2" creationId="{33E778D1-670D-73F0-65EC-9445720D86EC}"/>
          </ac:spMkLst>
        </pc:spChg>
        <pc:spChg chg="mod ord">
          <ac:chgData name="Yashi Yadav" userId="S::yaday01@pfw.edu::cfe9f6f7-a749-4b5f-98bd-255a6f97ab3b" providerId="AD" clId="Web-{007022FC-BBB0-7391-0E53-18814E2D9CA8}" dt="2023-07-11T14:30:21.788" v="149"/>
          <ac:spMkLst>
            <pc:docMk/>
            <pc:sldMk cId="3482073333" sldId="265"/>
            <ac:spMk id="3" creationId="{6CAD1597-E8FF-7940-F6E8-53DCD6D3C3A7}"/>
          </ac:spMkLst>
        </pc:spChg>
        <pc:spChg chg="add">
          <ac:chgData name="Yashi Yadav" userId="S::yaday01@pfw.edu::cfe9f6f7-a749-4b5f-98bd-255a6f97ab3b" providerId="AD" clId="Web-{007022FC-BBB0-7391-0E53-18814E2D9CA8}" dt="2023-07-11T14:30:21.788" v="149"/>
          <ac:spMkLst>
            <pc:docMk/>
            <pc:sldMk cId="3482073333" sldId="265"/>
            <ac:spMk id="9" creationId="{5EF4A068-C95D-486B-AB65-28A5F70AF53A}"/>
          </ac:spMkLst>
        </pc:spChg>
        <pc:spChg chg="add">
          <ac:chgData name="Yashi Yadav" userId="S::yaday01@pfw.edu::cfe9f6f7-a749-4b5f-98bd-255a6f97ab3b" providerId="AD" clId="Web-{007022FC-BBB0-7391-0E53-18814E2D9CA8}" dt="2023-07-11T14:30:21.788" v="149"/>
          <ac:spMkLst>
            <pc:docMk/>
            <pc:sldMk cId="3482073333" sldId="265"/>
            <ac:spMk id="11" creationId="{B30473F7-A24A-427B-B9CE-C1A94B6F26D6}"/>
          </ac:spMkLst>
        </pc:spChg>
        <pc:spChg chg="add">
          <ac:chgData name="Yashi Yadav" userId="S::yaday01@pfw.edu::cfe9f6f7-a749-4b5f-98bd-255a6f97ab3b" providerId="AD" clId="Web-{007022FC-BBB0-7391-0E53-18814E2D9CA8}" dt="2023-07-11T14:30:21.788" v="149"/>
          <ac:spMkLst>
            <pc:docMk/>
            <pc:sldMk cId="3482073333" sldId="265"/>
            <ac:spMk id="13" creationId="{99B60357-232D-4489-8786-BF4E4F74BA76}"/>
          </ac:spMkLst>
        </pc:spChg>
        <pc:spChg chg="add">
          <ac:chgData name="Yashi Yadav" userId="S::yaday01@pfw.edu::cfe9f6f7-a749-4b5f-98bd-255a6f97ab3b" providerId="AD" clId="Web-{007022FC-BBB0-7391-0E53-18814E2D9CA8}" dt="2023-07-11T14:30:21.788" v="149"/>
          <ac:spMkLst>
            <pc:docMk/>
            <pc:sldMk cId="3482073333" sldId="265"/>
            <ac:spMk id="15" creationId="{2068A50E-2E17-40A4-8E3C-25CC6DF99F20}"/>
          </ac:spMkLst>
        </pc:spChg>
        <pc:picChg chg="add mod">
          <ac:chgData name="Yashi Yadav" userId="S::yaday01@pfw.edu::cfe9f6f7-a749-4b5f-98bd-255a6f97ab3b" providerId="AD" clId="Web-{007022FC-BBB0-7391-0E53-18814E2D9CA8}" dt="2023-07-11T14:30:21.788" v="149"/>
          <ac:picMkLst>
            <pc:docMk/>
            <pc:sldMk cId="3482073333" sldId="265"/>
            <ac:picMk id="4" creationId="{52C77788-D410-D7ED-9EF3-FEA766A0F183}"/>
          </ac:picMkLst>
        </pc:picChg>
        <pc:cxnChg chg="add">
          <ac:chgData name="Yashi Yadav" userId="S::yaday01@pfw.edu::cfe9f6f7-a749-4b5f-98bd-255a6f97ab3b" providerId="AD" clId="Web-{007022FC-BBB0-7391-0E53-18814E2D9CA8}" dt="2023-07-11T14:30:21.788" v="149"/>
          <ac:cxnSpMkLst>
            <pc:docMk/>
            <pc:sldMk cId="3482073333" sldId="265"/>
            <ac:cxnSpMk id="17" creationId="{88E181E9-8FE4-417B-A80B-0A099C6BE7DF}"/>
          </ac:cxnSpMkLst>
        </pc:cxnChg>
        <pc:cxnChg chg="add">
          <ac:chgData name="Yashi Yadav" userId="S::yaday01@pfw.edu::cfe9f6f7-a749-4b5f-98bd-255a6f97ab3b" providerId="AD" clId="Web-{007022FC-BBB0-7391-0E53-18814E2D9CA8}" dt="2023-07-11T14:30:21.788" v="149"/>
          <ac:cxnSpMkLst>
            <pc:docMk/>
            <pc:sldMk cId="3482073333" sldId="265"/>
            <ac:cxnSpMk id="19" creationId="{44EB5B0D-CAAF-4A5A-8339-8CCEA2AEE23A}"/>
          </ac:cxnSpMkLst>
        </pc:cxnChg>
      </pc:sldChg>
      <pc:sldMasterChg chg="del delSldLayout">
        <pc:chgData name="Yashi Yadav" userId="S::yaday01@pfw.edu::cfe9f6f7-a749-4b5f-98bd-255a6f97ab3b" providerId="AD" clId="Web-{007022FC-BBB0-7391-0E53-18814E2D9CA8}" dt="2023-07-11T14:01:20.146" v="1"/>
        <pc:sldMasterMkLst>
          <pc:docMk/>
          <pc:sldMasterMk cId="2460954070" sldId="2147483660"/>
        </pc:sldMasterMkLst>
        <pc:sldLayoutChg chg="del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Yashi Yadav" userId="S::yaday01@pfw.edu::cfe9f6f7-a749-4b5f-98bd-255a6f97ab3b" providerId="AD" clId="Web-{007022FC-BBB0-7391-0E53-18814E2D9CA8}" dt="2023-07-11T14:01:20.146" v="1"/>
        <pc:sldMasterMkLst>
          <pc:docMk/>
          <pc:sldMasterMk cId="677892861" sldId="2147483672"/>
        </pc:sldMasterMkLst>
        <pc:sldLayoutChg chg="add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677892861" sldId="2147483672"/>
            <pc:sldLayoutMk cId="2470472536" sldId="2147483673"/>
          </pc:sldLayoutMkLst>
        </pc:sldLayoutChg>
        <pc:sldLayoutChg chg="add replId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677892861" sldId="2147483672"/>
            <pc:sldLayoutMk cId="2190618159" sldId="2147483674"/>
          </pc:sldLayoutMkLst>
        </pc:sldLayoutChg>
        <pc:sldLayoutChg chg="add replId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677892861" sldId="2147483672"/>
            <pc:sldLayoutMk cId="3273342561" sldId="2147483675"/>
          </pc:sldLayoutMkLst>
        </pc:sldLayoutChg>
        <pc:sldLayoutChg chg="add replId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677892861" sldId="2147483672"/>
            <pc:sldLayoutMk cId="1521088105" sldId="2147483676"/>
          </pc:sldLayoutMkLst>
        </pc:sldLayoutChg>
        <pc:sldLayoutChg chg="add replId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677892861" sldId="2147483672"/>
            <pc:sldLayoutMk cId="1745940920" sldId="2147483677"/>
          </pc:sldLayoutMkLst>
        </pc:sldLayoutChg>
        <pc:sldLayoutChg chg="add replId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677892861" sldId="2147483672"/>
            <pc:sldLayoutMk cId="2872174483" sldId="2147483678"/>
          </pc:sldLayoutMkLst>
        </pc:sldLayoutChg>
        <pc:sldLayoutChg chg="add replId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677892861" sldId="2147483672"/>
            <pc:sldLayoutMk cId="2278846322" sldId="2147483679"/>
          </pc:sldLayoutMkLst>
        </pc:sldLayoutChg>
        <pc:sldLayoutChg chg="add replId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677892861" sldId="2147483672"/>
            <pc:sldLayoutMk cId="4018376083" sldId="2147483680"/>
          </pc:sldLayoutMkLst>
        </pc:sldLayoutChg>
        <pc:sldLayoutChg chg="add replId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677892861" sldId="2147483672"/>
            <pc:sldLayoutMk cId="1818791382" sldId="2147483681"/>
          </pc:sldLayoutMkLst>
        </pc:sldLayoutChg>
        <pc:sldLayoutChg chg="add replId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677892861" sldId="2147483672"/>
            <pc:sldLayoutMk cId="221319441" sldId="2147483682"/>
          </pc:sldLayoutMkLst>
        </pc:sldLayoutChg>
        <pc:sldLayoutChg chg="add replId">
          <pc:chgData name="Yashi Yadav" userId="S::yaday01@pfw.edu::cfe9f6f7-a749-4b5f-98bd-255a6f97ab3b" providerId="AD" clId="Web-{007022FC-BBB0-7391-0E53-18814E2D9CA8}" dt="2023-07-11T14:01:20.146" v="1"/>
          <pc:sldLayoutMkLst>
            <pc:docMk/>
            <pc:sldMasterMk cId="677892861" sldId="2147483672"/>
            <pc:sldLayoutMk cId="3509207632" sldId="2147483683"/>
          </pc:sldLayoutMkLst>
        </pc:sldLayoutChg>
      </pc:sldMasterChg>
    </pc:docChg>
  </pc:docChgLst>
  <pc:docChgLst>
    <pc:chgData name="Yashi Yadav" userId="S::yaday01@pfw.edu::cfe9f6f7-a749-4b5f-98bd-255a6f97ab3b" providerId="AD" clId="Web-{58D51D6C-2698-3474-BF72-00470F3863C4}"/>
    <pc:docChg chg="modSld">
      <pc:chgData name="Yashi Yadav" userId="S::yaday01@pfw.edu::cfe9f6f7-a749-4b5f-98bd-255a6f97ab3b" providerId="AD" clId="Web-{58D51D6C-2698-3474-BF72-00470F3863C4}" dt="2023-07-28T20:22:51.481" v="1"/>
      <pc:docMkLst>
        <pc:docMk/>
      </pc:docMkLst>
      <pc:sldChg chg="addSp delSp">
        <pc:chgData name="Yashi Yadav" userId="S::yaday01@pfw.edu::cfe9f6f7-a749-4b5f-98bd-255a6f97ab3b" providerId="AD" clId="Web-{58D51D6C-2698-3474-BF72-00470F3863C4}" dt="2023-07-28T20:22:51.481" v="1"/>
        <pc:sldMkLst>
          <pc:docMk/>
          <pc:sldMk cId="3290810787" sldId="272"/>
        </pc:sldMkLst>
        <pc:picChg chg="add del">
          <ac:chgData name="Yashi Yadav" userId="S::yaday01@pfw.edu::cfe9f6f7-a749-4b5f-98bd-255a6f97ab3b" providerId="AD" clId="Web-{58D51D6C-2698-3474-BF72-00470F3863C4}" dt="2023-07-28T20:22:51.481" v="1"/>
          <ac:picMkLst>
            <pc:docMk/>
            <pc:sldMk cId="3290810787" sldId="272"/>
            <ac:picMk id="2" creationId="{5D3F8E11-5FCB-EDBD-D14E-15EB1E34F50A}"/>
          </ac:picMkLst>
        </pc:picChg>
      </pc:sldChg>
    </pc:docChg>
  </pc:docChgLst>
  <pc:docChgLst>
    <pc:chgData name="Adolfo Coronado" userId="S::coronado@pfw.edu::046e753f-f3c5-4e91-950a-21a455f968ad" providerId="AD" clId="Web-{EAAB0399-5634-4A1B-9868-C4402931DAC2}"/>
    <pc:docChg chg="addSld delSld modSld">
      <pc:chgData name="Adolfo Coronado" userId="S::coronado@pfw.edu::046e753f-f3c5-4e91-950a-21a455f968ad" providerId="AD" clId="Web-{EAAB0399-5634-4A1B-9868-C4402931DAC2}" dt="2023-07-28T14:58:36.978" v="77"/>
      <pc:docMkLst>
        <pc:docMk/>
      </pc:docMkLst>
      <pc:sldChg chg="del">
        <pc:chgData name="Adolfo Coronado" userId="S::coronado@pfw.edu::046e753f-f3c5-4e91-950a-21a455f968ad" providerId="AD" clId="Web-{EAAB0399-5634-4A1B-9868-C4402931DAC2}" dt="2023-07-28T14:49:25.402" v="7"/>
        <pc:sldMkLst>
          <pc:docMk/>
          <pc:sldMk cId="1475887183" sldId="257"/>
        </pc:sldMkLst>
      </pc:sldChg>
      <pc:sldChg chg="addSp delSp modSp new mod setBg modClrScheme chgLayout">
        <pc:chgData name="Adolfo Coronado" userId="S::coronado@pfw.edu::046e753f-f3c5-4e91-950a-21a455f968ad" providerId="AD" clId="Web-{EAAB0399-5634-4A1B-9868-C4402931DAC2}" dt="2023-07-28T14:50:12.107" v="13"/>
        <pc:sldMkLst>
          <pc:docMk/>
          <pc:sldMk cId="1518492386" sldId="257"/>
        </pc:sldMkLst>
        <pc:spChg chg="del">
          <ac:chgData name="Adolfo Coronado" userId="S::coronado@pfw.edu::046e753f-f3c5-4e91-950a-21a455f968ad" providerId="AD" clId="Web-{EAAB0399-5634-4A1B-9868-C4402931DAC2}" dt="2023-07-28T14:49:33.075" v="11"/>
          <ac:spMkLst>
            <pc:docMk/>
            <pc:sldMk cId="1518492386" sldId="257"/>
            <ac:spMk id="2" creationId="{17C0B5DD-1909-00A5-BA7A-3A937B603EDA}"/>
          </ac:spMkLst>
        </pc:spChg>
        <pc:spChg chg="del">
          <ac:chgData name="Adolfo Coronado" userId="S::coronado@pfw.edu::046e753f-f3c5-4e91-950a-21a455f968ad" providerId="AD" clId="Web-{EAAB0399-5634-4A1B-9868-C4402931DAC2}" dt="2023-07-28T14:49:33.075" v="11"/>
          <ac:spMkLst>
            <pc:docMk/>
            <pc:sldMk cId="1518492386" sldId="257"/>
            <ac:spMk id="3" creationId="{9E2BA4BC-0F32-113E-4C61-0B95BD6FFBF2}"/>
          </ac:spMkLst>
        </pc:spChg>
        <pc:spChg chg="add">
          <ac:chgData name="Adolfo Coronado" userId="S::coronado@pfw.edu::046e753f-f3c5-4e91-950a-21a455f968ad" providerId="AD" clId="Web-{EAAB0399-5634-4A1B-9868-C4402931DAC2}" dt="2023-07-28T14:50:12.107" v="13"/>
          <ac:spMkLst>
            <pc:docMk/>
            <pc:sldMk cId="1518492386" sldId="257"/>
            <ac:spMk id="9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0:12.107" v="13"/>
          <ac:spMkLst>
            <pc:docMk/>
            <pc:sldMk cId="1518492386" sldId="257"/>
            <ac:spMk id="11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0:12.107" v="13"/>
          <ac:spMkLst>
            <pc:docMk/>
            <pc:sldMk cId="1518492386" sldId="257"/>
            <ac:spMk id="13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0:12.107" v="13"/>
          <ac:picMkLst>
            <pc:docMk/>
            <pc:sldMk cId="1518492386" sldId="257"/>
            <ac:picMk id="4" creationId="{419D3D34-6EDD-7B23-3FED-06EDF15B8CB3}"/>
          </ac:picMkLst>
        </pc:picChg>
        <pc:cxnChg chg="add">
          <ac:chgData name="Adolfo Coronado" userId="S::coronado@pfw.edu::046e753f-f3c5-4e91-950a-21a455f968ad" providerId="AD" clId="Web-{EAAB0399-5634-4A1B-9868-C4402931DAC2}" dt="2023-07-28T14:50:12.107" v="13"/>
          <ac:cxnSpMkLst>
            <pc:docMk/>
            <pc:sldMk cId="1518492386" sldId="257"/>
            <ac:cxnSpMk id="15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0:12.107" v="13"/>
          <ac:cxnSpMkLst>
            <pc:docMk/>
            <pc:sldMk cId="1518492386" sldId="257"/>
            <ac:cxnSpMk id="17" creationId="{5D0002A5-5632-4B3D-9D26-3CDEACAF84BD}"/>
          </ac:cxnSpMkLst>
        </pc:cxnChg>
      </pc:sldChg>
      <pc:sldChg chg="del">
        <pc:chgData name="Adolfo Coronado" userId="S::coronado@pfw.edu::046e753f-f3c5-4e91-950a-21a455f968ad" providerId="AD" clId="Web-{EAAB0399-5634-4A1B-9868-C4402931DAC2}" dt="2023-07-28T14:49:25.402" v="6"/>
        <pc:sldMkLst>
          <pc:docMk/>
          <pc:sldMk cId="1281968959" sldId="258"/>
        </pc:sldMkLst>
      </pc:sldChg>
      <pc:sldChg chg="addSp modSp new mod setBg">
        <pc:chgData name="Adolfo Coronado" userId="S::coronado@pfw.edu::046e753f-f3c5-4e91-950a-21a455f968ad" providerId="AD" clId="Web-{EAAB0399-5634-4A1B-9868-C4402931DAC2}" dt="2023-07-28T14:50:26.779" v="16"/>
        <pc:sldMkLst>
          <pc:docMk/>
          <pc:sldMk cId="1724059964" sldId="258"/>
        </pc:sldMkLst>
        <pc:spChg chg="add">
          <ac:chgData name="Adolfo Coronado" userId="S::coronado@pfw.edu::046e753f-f3c5-4e91-950a-21a455f968ad" providerId="AD" clId="Web-{EAAB0399-5634-4A1B-9868-C4402931DAC2}" dt="2023-07-28T14:50:26.779" v="16"/>
          <ac:spMkLst>
            <pc:docMk/>
            <pc:sldMk cId="1724059964" sldId="258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0:26.779" v="16"/>
          <ac:spMkLst>
            <pc:docMk/>
            <pc:sldMk cId="1724059964" sldId="258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0:26.779" v="16"/>
          <ac:spMkLst>
            <pc:docMk/>
            <pc:sldMk cId="1724059964" sldId="258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0:26.779" v="16"/>
          <ac:picMkLst>
            <pc:docMk/>
            <pc:sldMk cId="1724059964" sldId="258"/>
            <ac:picMk id="2" creationId="{491E4A14-5FB1-0BDD-8D01-BDE0C9EAFAC1}"/>
          </ac:picMkLst>
        </pc:picChg>
        <pc:cxnChg chg="add">
          <ac:chgData name="Adolfo Coronado" userId="S::coronado@pfw.edu::046e753f-f3c5-4e91-950a-21a455f968ad" providerId="AD" clId="Web-{EAAB0399-5634-4A1B-9868-C4402931DAC2}" dt="2023-07-28T14:50:26.779" v="16"/>
          <ac:cxnSpMkLst>
            <pc:docMk/>
            <pc:sldMk cId="1724059964" sldId="258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0:26.779" v="16"/>
          <ac:cxnSpMkLst>
            <pc:docMk/>
            <pc:sldMk cId="1724059964" sldId="258"/>
            <ac:cxnSpMk id="15" creationId="{5D0002A5-5632-4B3D-9D26-3CDEACAF84BD}"/>
          </ac:cxnSpMkLst>
        </pc:cxnChg>
      </pc:sldChg>
      <pc:sldChg chg="del">
        <pc:chgData name="Adolfo Coronado" userId="S::coronado@pfw.edu::046e753f-f3c5-4e91-950a-21a455f968ad" providerId="AD" clId="Web-{EAAB0399-5634-4A1B-9868-C4402931DAC2}" dt="2023-07-28T14:49:25.402" v="8"/>
        <pc:sldMkLst>
          <pc:docMk/>
          <pc:sldMk cId="1025851515" sldId="259"/>
        </pc:sldMkLst>
      </pc:sldChg>
      <pc:sldChg chg="addSp modSp new mod setBg">
        <pc:chgData name="Adolfo Coronado" userId="S::coronado@pfw.edu::046e753f-f3c5-4e91-950a-21a455f968ad" providerId="AD" clId="Web-{EAAB0399-5634-4A1B-9868-C4402931DAC2}" dt="2023-07-28T14:50:39.592" v="19"/>
        <pc:sldMkLst>
          <pc:docMk/>
          <pc:sldMk cId="2955091828" sldId="259"/>
        </pc:sldMkLst>
        <pc:spChg chg="add">
          <ac:chgData name="Adolfo Coronado" userId="S::coronado@pfw.edu::046e753f-f3c5-4e91-950a-21a455f968ad" providerId="AD" clId="Web-{EAAB0399-5634-4A1B-9868-C4402931DAC2}" dt="2023-07-28T14:50:39.592" v="19"/>
          <ac:spMkLst>
            <pc:docMk/>
            <pc:sldMk cId="2955091828" sldId="259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0:39.592" v="19"/>
          <ac:spMkLst>
            <pc:docMk/>
            <pc:sldMk cId="2955091828" sldId="259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0:39.592" v="19"/>
          <ac:spMkLst>
            <pc:docMk/>
            <pc:sldMk cId="2955091828" sldId="259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0:39.592" v="19"/>
          <ac:picMkLst>
            <pc:docMk/>
            <pc:sldMk cId="2955091828" sldId="259"/>
            <ac:picMk id="2" creationId="{454D7311-0F3B-CF01-A799-E1AA0FB31B96}"/>
          </ac:picMkLst>
        </pc:picChg>
        <pc:cxnChg chg="add">
          <ac:chgData name="Adolfo Coronado" userId="S::coronado@pfw.edu::046e753f-f3c5-4e91-950a-21a455f968ad" providerId="AD" clId="Web-{EAAB0399-5634-4A1B-9868-C4402931DAC2}" dt="2023-07-28T14:50:39.592" v="19"/>
          <ac:cxnSpMkLst>
            <pc:docMk/>
            <pc:sldMk cId="2955091828" sldId="259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0:39.592" v="19"/>
          <ac:cxnSpMkLst>
            <pc:docMk/>
            <pc:sldMk cId="2955091828" sldId="259"/>
            <ac:cxnSpMk id="15" creationId="{5D0002A5-5632-4B3D-9D26-3CDEACAF84BD}"/>
          </ac:cxnSpMkLst>
        </pc:cxnChg>
      </pc:sldChg>
      <pc:sldChg chg="addSp modSp new mod setBg">
        <pc:chgData name="Adolfo Coronado" userId="S::coronado@pfw.edu::046e753f-f3c5-4e91-950a-21a455f968ad" providerId="AD" clId="Web-{EAAB0399-5634-4A1B-9868-C4402931DAC2}" dt="2023-07-28T14:50:52.436" v="22"/>
        <pc:sldMkLst>
          <pc:docMk/>
          <pc:sldMk cId="2246012333" sldId="260"/>
        </pc:sldMkLst>
        <pc:spChg chg="add">
          <ac:chgData name="Adolfo Coronado" userId="S::coronado@pfw.edu::046e753f-f3c5-4e91-950a-21a455f968ad" providerId="AD" clId="Web-{EAAB0399-5634-4A1B-9868-C4402931DAC2}" dt="2023-07-28T14:50:52.436" v="22"/>
          <ac:spMkLst>
            <pc:docMk/>
            <pc:sldMk cId="2246012333" sldId="260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0:52.436" v="22"/>
          <ac:spMkLst>
            <pc:docMk/>
            <pc:sldMk cId="2246012333" sldId="260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0:52.436" v="22"/>
          <ac:spMkLst>
            <pc:docMk/>
            <pc:sldMk cId="2246012333" sldId="260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0:52.436" v="22"/>
          <ac:picMkLst>
            <pc:docMk/>
            <pc:sldMk cId="2246012333" sldId="260"/>
            <ac:picMk id="2" creationId="{9F505240-8E61-41F0-07E2-FEDAD17A8E1E}"/>
          </ac:picMkLst>
        </pc:picChg>
        <pc:cxnChg chg="add">
          <ac:chgData name="Adolfo Coronado" userId="S::coronado@pfw.edu::046e753f-f3c5-4e91-950a-21a455f968ad" providerId="AD" clId="Web-{EAAB0399-5634-4A1B-9868-C4402931DAC2}" dt="2023-07-28T14:50:52.436" v="22"/>
          <ac:cxnSpMkLst>
            <pc:docMk/>
            <pc:sldMk cId="2246012333" sldId="260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0:52.436" v="22"/>
          <ac:cxnSpMkLst>
            <pc:docMk/>
            <pc:sldMk cId="2246012333" sldId="260"/>
            <ac:cxnSpMk id="15" creationId="{5D0002A5-5632-4B3D-9D26-3CDEACAF84BD}"/>
          </ac:cxnSpMkLst>
        </pc:cxnChg>
      </pc:sldChg>
      <pc:sldChg chg="del">
        <pc:chgData name="Adolfo Coronado" userId="S::coronado@pfw.edu::046e753f-f3c5-4e91-950a-21a455f968ad" providerId="AD" clId="Web-{EAAB0399-5634-4A1B-9868-C4402931DAC2}" dt="2023-07-28T14:49:25.402" v="5"/>
        <pc:sldMkLst>
          <pc:docMk/>
          <pc:sldMk cId="3847952189" sldId="260"/>
        </pc:sldMkLst>
      </pc:sldChg>
      <pc:sldChg chg="addSp modSp new mod setBg">
        <pc:chgData name="Adolfo Coronado" userId="S::coronado@pfw.edu::046e753f-f3c5-4e91-950a-21a455f968ad" providerId="AD" clId="Web-{EAAB0399-5634-4A1B-9868-C4402931DAC2}" dt="2023-07-28T14:51:02.514" v="25"/>
        <pc:sldMkLst>
          <pc:docMk/>
          <pc:sldMk cId="1172963385" sldId="261"/>
        </pc:sldMkLst>
        <pc:spChg chg="add">
          <ac:chgData name="Adolfo Coronado" userId="S::coronado@pfw.edu::046e753f-f3c5-4e91-950a-21a455f968ad" providerId="AD" clId="Web-{EAAB0399-5634-4A1B-9868-C4402931DAC2}" dt="2023-07-28T14:51:02.514" v="25"/>
          <ac:spMkLst>
            <pc:docMk/>
            <pc:sldMk cId="1172963385" sldId="261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1:02.514" v="25"/>
          <ac:spMkLst>
            <pc:docMk/>
            <pc:sldMk cId="1172963385" sldId="261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1:02.514" v="25"/>
          <ac:spMkLst>
            <pc:docMk/>
            <pc:sldMk cId="1172963385" sldId="261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1:02.514" v="25"/>
          <ac:picMkLst>
            <pc:docMk/>
            <pc:sldMk cId="1172963385" sldId="261"/>
            <ac:picMk id="2" creationId="{DB24087C-06E3-DA3F-1D84-29CE606B19F4}"/>
          </ac:picMkLst>
        </pc:picChg>
        <pc:cxnChg chg="add">
          <ac:chgData name="Adolfo Coronado" userId="S::coronado@pfw.edu::046e753f-f3c5-4e91-950a-21a455f968ad" providerId="AD" clId="Web-{EAAB0399-5634-4A1B-9868-C4402931DAC2}" dt="2023-07-28T14:51:02.514" v="25"/>
          <ac:cxnSpMkLst>
            <pc:docMk/>
            <pc:sldMk cId="1172963385" sldId="261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1:02.514" v="25"/>
          <ac:cxnSpMkLst>
            <pc:docMk/>
            <pc:sldMk cId="1172963385" sldId="261"/>
            <ac:cxnSpMk id="15" creationId="{5D0002A5-5632-4B3D-9D26-3CDEACAF84BD}"/>
          </ac:cxnSpMkLst>
        </pc:cxnChg>
      </pc:sldChg>
      <pc:sldChg chg="del">
        <pc:chgData name="Adolfo Coronado" userId="S::coronado@pfw.edu::046e753f-f3c5-4e91-950a-21a455f968ad" providerId="AD" clId="Web-{EAAB0399-5634-4A1B-9868-C4402931DAC2}" dt="2023-07-28T14:49:25.402" v="4"/>
        <pc:sldMkLst>
          <pc:docMk/>
          <pc:sldMk cId="3260128091" sldId="261"/>
        </pc:sldMkLst>
      </pc:sldChg>
      <pc:sldChg chg="addSp delSp modSp new mod setBg">
        <pc:chgData name="Adolfo Coronado" userId="S::coronado@pfw.edu::046e753f-f3c5-4e91-950a-21a455f968ad" providerId="AD" clId="Web-{EAAB0399-5634-4A1B-9868-C4402931DAC2}" dt="2023-07-28T14:51:27.265" v="34" actId="1076"/>
        <pc:sldMkLst>
          <pc:docMk/>
          <pc:sldMk cId="2176302857" sldId="262"/>
        </pc:sldMkLst>
        <pc:spChg chg="add del">
          <ac:chgData name="Adolfo Coronado" userId="S::coronado@pfw.edu::046e753f-f3c5-4e91-950a-21a455f968ad" providerId="AD" clId="Web-{EAAB0399-5634-4A1B-9868-C4402931DAC2}" dt="2023-07-28T14:51:18.390" v="31"/>
          <ac:spMkLst>
            <pc:docMk/>
            <pc:sldMk cId="2176302857" sldId="262"/>
            <ac:spMk id="7" creationId="{BFAEB124-5ACC-4FB9-80E1-0F26DC3C1F2E}"/>
          </ac:spMkLst>
        </pc:spChg>
        <pc:spChg chg="add del">
          <ac:chgData name="Adolfo Coronado" userId="S::coronado@pfw.edu::046e753f-f3c5-4e91-950a-21a455f968ad" providerId="AD" clId="Web-{EAAB0399-5634-4A1B-9868-C4402931DAC2}" dt="2023-07-28T14:51:18.390" v="31"/>
          <ac:spMkLst>
            <pc:docMk/>
            <pc:sldMk cId="2176302857" sldId="262"/>
            <ac:spMk id="9" creationId="{5E4B973A-8BBF-4048-AFEE-C6E3088C6442}"/>
          </ac:spMkLst>
        </pc:spChg>
        <pc:spChg chg="add del">
          <ac:chgData name="Adolfo Coronado" userId="S::coronado@pfw.edu::046e753f-f3c5-4e91-950a-21a455f968ad" providerId="AD" clId="Web-{EAAB0399-5634-4A1B-9868-C4402931DAC2}" dt="2023-07-28T14:51:18.390" v="31"/>
          <ac:spMkLst>
            <pc:docMk/>
            <pc:sldMk cId="2176302857" sldId="262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1:27.265" v="34" actId="1076"/>
          <ac:picMkLst>
            <pc:docMk/>
            <pc:sldMk cId="2176302857" sldId="262"/>
            <ac:picMk id="2" creationId="{D8FC768A-87F5-5251-097F-B29F1F20CEAB}"/>
          </ac:picMkLst>
        </pc:picChg>
        <pc:cxnChg chg="add del">
          <ac:chgData name="Adolfo Coronado" userId="S::coronado@pfw.edu::046e753f-f3c5-4e91-950a-21a455f968ad" providerId="AD" clId="Web-{EAAB0399-5634-4A1B-9868-C4402931DAC2}" dt="2023-07-28T14:51:18.390" v="31"/>
          <ac:cxnSpMkLst>
            <pc:docMk/>
            <pc:sldMk cId="2176302857" sldId="262"/>
            <ac:cxnSpMk id="13" creationId="{BC285879-A8BE-48EA-B72D-8D4135047E21}"/>
          </ac:cxnSpMkLst>
        </pc:cxnChg>
        <pc:cxnChg chg="add del">
          <ac:chgData name="Adolfo Coronado" userId="S::coronado@pfw.edu::046e753f-f3c5-4e91-950a-21a455f968ad" providerId="AD" clId="Web-{EAAB0399-5634-4A1B-9868-C4402931DAC2}" dt="2023-07-28T14:51:18.390" v="31"/>
          <ac:cxnSpMkLst>
            <pc:docMk/>
            <pc:sldMk cId="2176302857" sldId="262"/>
            <ac:cxnSpMk id="15" creationId="{5D0002A5-5632-4B3D-9D26-3CDEACAF84BD}"/>
          </ac:cxnSpMkLst>
        </pc:cxnChg>
      </pc:sldChg>
      <pc:sldChg chg="del">
        <pc:chgData name="Adolfo Coronado" userId="S::coronado@pfw.edu::046e753f-f3c5-4e91-950a-21a455f968ad" providerId="AD" clId="Web-{EAAB0399-5634-4A1B-9868-C4402931DAC2}" dt="2023-07-28T14:49:25.386" v="2"/>
        <pc:sldMkLst>
          <pc:docMk/>
          <pc:sldMk cId="3663990582" sldId="262"/>
        </pc:sldMkLst>
      </pc:sldChg>
      <pc:sldChg chg="addSp modSp new mod setBg">
        <pc:chgData name="Adolfo Coronado" userId="S::coronado@pfw.edu::046e753f-f3c5-4e91-950a-21a455f968ad" providerId="AD" clId="Web-{EAAB0399-5634-4A1B-9868-C4402931DAC2}" dt="2023-07-28T14:51:40.234" v="37"/>
        <pc:sldMkLst>
          <pc:docMk/>
          <pc:sldMk cId="642523149" sldId="263"/>
        </pc:sldMkLst>
        <pc:spChg chg="add">
          <ac:chgData name="Adolfo Coronado" userId="S::coronado@pfw.edu::046e753f-f3c5-4e91-950a-21a455f968ad" providerId="AD" clId="Web-{EAAB0399-5634-4A1B-9868-C4402931DAC2}" dt="2023-07-28T14:51:40.234" v="37"/>
          <ac:spMkLst>
            <pc:docMk/>
            <pc:sldMk cId="642523149" sldId="263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1:40.234" v="37"/>
          <ac:spMkLst>
            <pc:docMk/>
            <pc:sldMk cId="642523149" sldId="263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1:40.234" v="37"/>
          <ac:spMkLst>
            <pc:docMk/>
            <pc:sldMk cId="642523149" sldId="263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1:40.234" v="37"/>
          <ac:picMkLst>
            <pc:docMk/>
            <pc:sldMk cId="642523149" sldId="263"/>
            <ac:picMk id="2" creationId="{715E4A32-EAD5-18D8-5881-C855FFC6CCD8}"/>
          </ac:picMkLst>
        </pc:picChg>
        <pc:cxnChg chg="add">
          <ac:chgData name="Adolfo Coronado" userId="S::coronado@pfw.edu::046e753f-f3c5-4e91-950a-21a455f968ad" providerId="AD" clId="Web-{EAAB0399-5634-4A1B-9868-C4402931DAC2}" dt="2023-07-28T14:51:40.234" v="37"/>
          <ac:cxnSpMkLst>
            <pc:docMk/>
            <pc:sldMk cId="642523149" sldId="263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1:40.234" v="37"/>
          <ac:cxnSpMkLst>
            <pc:docMk/>
            <pc:sldMk cId="642523149" sldId="263"/>
            <ac:cxnSpMk id="15" creationId="{5D0002A5-5632-4B3D-9D26-3CDEACAF84BD}"/>
          </ac:cxnSpMkLst>
        </pc:cxnChg>
      </pc:sldChg>
      <pc:sldChg chg="del">
        <pc:chgData name="Adolfo Coronado" userId="S::coronado@pfw.edu::046e753f-f3c5-4e91-950a-21a455f968ad" providerId="AD" clId="Web-{EAAB0399-5634-4A1B-9868-C4402931DAC2}" dt="2023-07-28T14:49:25.386" v="1"/>
        <pc:sldMkLst>
          <pc:docMk/>
          <pc:sldMk cId="1620895101" sldId="263"/>
        </pc:sldMkLst>
      </pc:sldChg>
      <pc:sldChg chg="addSp modSp new mod setBg">
        <pc:chgData name="Adolfo Coronado" userId="S::coronado@pfw.edu::046e753f-f3c5-4e91-950a-21a455f968ad" providerId="AD" clId="Web-{EAAB0399-5634-4A1B-9868-C4402931DAC2}" dt="2023-07-28T14:51:52.156" v="40"/>
        <pc:sldMkLst>
          <pc:docMk/>
          <pc:sldMk cId="3840665530" sldId="264"/>
        </pc:sldMkLst>
        <pc:spChg chg="add">
          <ac:chgData name="Adolfo Coronado" userId="S::coronado@pfw.edu::046e753f-f3c5-4e91-950a-21a455f968ad" providerId="AD" clId="Web-{EAAB0399-5634-4A1B-9868-C4402931DAC2}" dt="2023-07-28T14:51:52.156" v="40"/>
          <ac:spMkLst>
            <pc:docMk/>
            <pc:sldMk cId="3840665530" sldId="264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1:52.156" v="40"/>
          <ac:spMkLst>
            <pc:docMk/>
            <pc:sldMk cId="3840665530" sldId="264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1:52.156" v="40"/>
          <ac:spMkLst>
            <pc:docMk/>
            <pc:sldMk cId="3840665530" sldId="264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1:52.156" v="40"/>
          <ac:picMkLst>
            <pc:docMk/>
            <pc:sldMk cId="3840665530" sldId="264"/>
            <ac:picMk id="2" creationId="{1B82D0DD-9024-CAF6-4751-65B8D068CC1C}"/>
          </ac:picMkLst>
        </pc:picChg>
        <pc:cxnChg chg="add">
          <ac:chgData name="Adolfo Coronado" userId="S::coronado@pfw.edu::046e753f-f3c5-4e91-950a-21a455f968ad" providerId="AD" clId="Web-{EAAB0399-5634-4A1B-9868-C4402931DAC2}" dt="2023-07-28T14:51:52.156" v="40"/>
          <ac:cxnSpMkLst>
            <pc:docMk/>
            <pc:sldMk cId="3840665530" sldId="264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1:52.156" v="40"/>
          <ac:cxnSpMkLst>
            <pc:docMk/>
            <pc:sldMk cId="3840665530" sldId="264"/>
            <ac:cxnSpMk id="15" creationId="{5D0002A5-5632-4B3D-9D26-3CDEACAF84BD}"/>
          </ac:cxnSpMkLst>
        </pc:cxnChg>
      </pc:sldChg>
      <pc:sldChg chg="del">
        <pc:chgData name="Adolfo Coronado" userId="S::coronado@pfw.edu::046e753f-f3c5-4e91-950a-21a455f968ad" providerId="AD" clId="Web-{EAAB0399-5634-4A1B-9868-C4402931DAC2}" dt="2023-07-28T14:49:25.386" v="3"/>
        <pc:sldMkLst>
          <pc:docMk/>
          <pc:sldMk cId="4196041327" sldId="264"/>
        </pc:sldMkLst>
      </pc:sldChg>
      <pc:sldChg chg="addSp modSp new mod setBg">
        <pc:chgData name="Adolfo Coronado" userId="S::coronado@pfw.edu::046e753f-f3c5-4e91-950a-21a455f968ad" providerId="AD" clId="Web-{EAAB0399-5634-4A1B-9868-C4402931DAC2}" dt="2023-07-28T14:53:21.549" v="45"/>
        <pc:sldMkLst>
          <pc:docMk/>
          <pc:sldMk cId="726288631" sldId="265"/>
        </pc:sldMkLst>
        <pc:spChg chg="add">
          <ac:chgData name="Adolfo Coronado" userId="S::coronado@pfw.edu::046e753f-f3c5-4e91-950a-21a455f968ad" providerId="AD" clId="Web-{EAAB0399-5634-4A1B-9868-C4402931DAC2}" dt="2023-07-28T14:53:21.549" v="45"/>
          <ac:spMkLst>
            <pc:docMk/>
            <pc:sldMk cId="726288631" sldId="265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3:21.549" v="45"/>
          <ac:spMkLst>
            <pc:docMk/>
            <pc:sldMk cId="726288631" sldId="265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3:21.549" v="45"/>
          <ac:spMkLst>
            <pc:docMk/>
            <pc:sldMk cId="726288631" sldId="265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3:21.549" v="45"/>
          <ac:picMkLst>
            <pc:docMk/>
            <pc:sldMk cId="726288631" sldId="265"/>
            <ac:picMk id="2" creationId="{9C9E6DA9-4B30-D5AB-755B-71B33A337596}"/>
          </ac:picMkLst>
        </pc:picChg>
        <pc:cxnChg chg="add">
          <ac:chgData name="Adolfo Coronado" userId="S::coronado@pfw.edu::046e753f-f3c5-4e91-950a-21a455f968ad" providerId="AD" clId="Web-{EAAB0399-5634-4A1B-9868-C4402931DAC2}" dt="2023-07-28T14:53:21.549" v="45"/>
          <ac:cxnSpMkLst>
            <pc:docMk/>
            <pc:sldMk cId="726288631" sldId="265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3:21.549" v="45"/>
          <ac:cxnSpMkLst>
            <pc:docMk/>
            <pc:sldMk cId="726288631" sldId="265"/>
            <ac:cxnSpMk id="15" creationId="{5D0002A5-5632-4B3D-9D26-3CDEACAF84BD}"/>
          </ac:cxnSpMkLst>
        </pc:cxnChg>
      </pc:sldChg>
      <pc:sldChg chg="del">
        <pc:chgData name="Adolfo Coronado" userId="S::coronado@pfw.edu::046e753f-f3c5-4e91-950a-21a455f968ad" providerId="AD" clId="Web-{EAAB0399-5634-4A1B-9868-C4402931DAC2}" dt="2023-07-28T14:49:25.386" v="0"/>
        <pc:sldMkLst>
          <pc:docMk/>
          <pc:sldMk cId="3482073333" sldId="265"/>
        </pc:sldMkLst>
      </pc:sldChg>
      <pc:sldChg chg="addSp modSp new mod setBg">
        <pc:chgData name="Adolfo Coronado" userId="S::coronado@pfw.edu::046e753f-f3c5-4e91-950a-21a455f968ad" providerId="AD" clId="Web-{EAAB0399-5634-4A1B-9868-C4402931DAC2}" dt="2023-07-28T14:53:35.799" v="48"/>
        <pc:sldMkLst>
          <pc:docMk/>
          <pc:sldMk cId="863121287" sldId="266"/>
        </pc:sldMkLst>
        <pc:spChg chg="add">
          <ac:chgData name="Adolfo Coronado" userId="S::coronado@pfw.edu::046e753f-f3c5-4e91-950a-21a455f968ad" providerId="AD" clId="Web-{EAAB0399-5634-4A1B-9868-C4402931DAC2}" dt="2023-07-28T14:53:35.799" v="48"/>
          <ac:spMkLst>
            <pc:docMk/>
            <pc:sldMk cId="863121287" sldId="266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3:35.799" v="48"/>
          <ac:spMkLst>
            <pc:docMk/>
            <pc:sldMk cId="863121287" sldId="266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3:35.799" v="48"/>
          <ac:spMkLst>
            <pc:docMk/>
            <pc:sldMk cId="863121287" sldId="266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3:35.799" v="48"/>
          <ac:picMkLst>
            <pc:docMk/>
            <pc:sldMk cId="863121287" sldId="266"/>
            <ac:picMk id="2" creationId="{FB470551-F636-9D61-97D1-9B2524F1635C}"/>
          </ac:picMkLst>
        </pc:picChg>
        <pc:cxnChg chg="add">
          <ac:chgData name="Adolfo Coronado" userId="S::coronado@pfw.edu::046e753f-f3c5-4e91-950a-21a455f968ad" providerId="AD" clId="Web-{EAAB0399-5634-4A1B-9868-C4402931DAC2}" dt="2023-07-28T14:53:35.799" v="48"/>
          <ac:cxnSpMkLst>
            <pc:docMk/>
            <pc:sldMk cId="863121287" sldId="266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3:35.799" v="48"/>
          <ac:cxnSpMkLst>
            <pc:docMk/>
            <pc:sldMk cId="863121287" sldId="266"/>
            <ac:cxnSpMk id="15" creationId="{5D0002A5-5632-4B3D-9D26-3CDEACAF84BD}"/>
          </ac:cxnSpMkLst>
        </pc:cxnChg>
      </pc:sldChg>
      <pc:sldChg chg="addSp modSp new mod setBg">
        <pc:chgData name="Adolfo Coronado" userId="S::coronado@pfw.edu::046e753f-f3c5-4e91-950a-21a455f968ad" providerId="AD" clId="Web-{EAAB0399-5634-4A1B-9868-C4402931DAC2}" dt="2023-07-28T14:53:50.596" v="51"/>
        <pc:sldMkLst>
          <pc:docMk/>
          <pc:sldMk cId="872664405" sldId="267"/>
        </pc:sldMkLst>
        <pc:spChg chg="add">
          <ac:chgData name="Adolfo Coronado" userId="S::coronado@pfw.edu::046e753f-f3c5-4e91-950a-21a455f968ad" providerId="AD" clId="Web-{EAAB0399-5634-4A1B-9868-C4402931DAC2}" dt="2023-07-28T14:53:50.596" v="51"/>
          <ac:spMkLst>
            <pc:docMk/>
            <pc:sldMk cId="872664405" sldId="267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3:50.596" v="51"/>
          <ac:spMkLst>
            <pc:docMk/>
            <pc:sldMk cId="872664405" sldId="267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3:50.596" v="51"/>
          <ac:spMkLst>
            <pc:docMk/>
            <pc:sldMk cId="872664405" sldId="267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3:50.596" v="51"/>
          <ac:picMkLst>
            <pc:docMk/>
            <pc:sldMk cId="872664405" sldId="267"/>
            <ac:picMk id="2" creationId="{C672A223-1F63-C943-F0A5-BD70D608120E}"/>
          </ac:picMkLst>
        </pc:picChg>
        <pc:cxnChg chg="add">
          <ac:chgData name="Adolfo Coronado" userId="S::coronado@pfw.edu::046e753f-f3c5-4e91-950a-21a455f968ad" providerId="AD" clId="Web-{EAAB0399-5634-4A1B-9868-C4402931DAC2}" dt="2023-07-28T14:53:50.596" v="51"/>
          <ac:cxnSpMkLst>
            <pc:docMk/>
            <pc:sldMk cId="872664405" sldId="267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3:50.596" v="51"/>
          <ac:cxnSpMkLst>
            <pc:docMk/>
            <pc:sldMk cId="872664405" sldId="267"/>
            <ac:cxnSpMk id="15" creationId="{5D0002A5-5632-4B3D-9D26-3CDEACAF84BD}"/>
          </ac:cxnSpMkLst>
        </pc:cxnChg>
      </pc:sldChg>
      <pc:sldChg chg="del">
        <pc:chgData name="Adolfo Coronado" userId="S::coronado@pfw.edu::046e753f-f3c5-4e91-950a-21a455f968ad" providerId="AD" clId="Web-{EAAB0399-5634-4A1B-9868-C4402931DAC2}" dt="2023-07-28T14:49:25.402" v="9"/>
        <pc:sldMkLst>
          <pc:docMk/>
          <pc:sldMk cId="3767201251" sldId="267"/>
        </pc:sldMkLst>
      </pc:sldChg>
      <pc:sldChg chg="addSp modSp new mod setBg">
        <pc:chgData name="Adolfo Coronado" userId="S::coronado@pfw.edu::046e753f-f3c5-4e91-950a-21a455f968ad" providerId="AD" clId="Web-{EAAB0399-5634-4A1B-9868-C4402931DAC2}" dt="2023-07-28T14:54:02.550" v="54"/>
        <pc:sldMkLst>
          <pc:docMk/>
          <pc:sldMk cId="1054037690" sldId="268"/>
        </pc:sldMkLst>
        <pc:spChg chg="add">
          <ac:chgData name="Adolfo Coronado" userId="S::coronado@pfw.edu::046e753f-f3c5-4e91-950a-21a455f968ad" providerId="AD" clId="Web-{EAAB0399-5634-4A1B-9868-C4402931DAC2}" dt="2023-07-28T14:54:02.550" v="54"/>
          <ac:spMkLst>
            <pc:docMk/>
            <pc:sldMk cId="1054037690" sldId="268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4:02.550" v="54"/>
          <ac:spMkLst>
            <pc:docMk/>
            <pc:sldMk cId="1054037690" sldId="268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4:02.550" v="54"/>
          <ac:spMkLst>
            <pc:docMk/>
            <pc:sldMk cId="1054037690" sldId="268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4:02.550" v="54"/>
          <ac:picMkLst>
            <pc:docMk/>
            <pc:sldMk cId="1054037690" sldId="268"/>
            <ac:picMk id="2" creationId="{C9D56236-9095-4A65-015D-D88B7FF0B74A}"/>
          </ac:picMkLst>
        </pc:picChg>
        <pc:cxnChg chg="add">
          <ac:chgData name="Adolfo Coronado" userId="S::coronado@pfw.edu::046e753f-f3c5-4e91-950a-21a455f968ad" providerId="AD" clId="Web-{EAAB0399-5634-4A1B-9868-C4402931DAC2}" dt="2023-07-28T14:54:02.550" v="54"/>
          <ac:cxnSpMkLst>
            <pc:docMk/>
            <pc:sldMk cId="1054037690" sldId="268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4:02.550" v="54"/>
          <ac:cxnSpMkLst>
            <pc:docMk/>
            <pc:sldMk cId="1054037690" sldId="268"/>
            <ac:cxnSpMk id="15" creationId="{5D0002A5-5632-4B3D-9D26-3CDEACAF84BD}"/>
          </ac:cxnSpMkLst>
        </pc:cxnChg>
      </pc:sldChg>
      <pc:sldChg chg="addSp delSp modSp new mod setBg">
        <pc:chgData name="Adolfo Coronado" userId="S::coronado@pfw.edu::046e753f-f3c5-4e91-950a-21a455f968ad" providerId="AD" clId="Web-{EAAB0399-5634-4A1B-9868-C4402931DAC2}" dt="2023-07-28T14:55:42.661" v="59"/>
        <pc:sldMkLst>
          <pc:docMk/>
          <pc:sldMk cId="740352863" sldId="269"/>
        </pc:sldMkLst>
        <pc:spChg chg="add">
          <ac:chgData name="Adolfo Coronado" userId="S::coronado@pfw.edu::046e753f-f3c5-4e91-950a-21a455f968ad" providerId="AD" clId="Web-{EAAB0399-5634-4A1B-9868-C4402931DAC2}" dt="2023-07-28T14:55:42.661" v="59"/>
          <ac:spMkLst>
            <pc:docMk/>
            <pc:sldMk cId="740352863" sldId="269"/>
            <ac:spMk id="8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5:42.661" v="59"/>
          <ac:spMkLst>
            <pc:docMk/>
            <pc:sldMk cId="740352863" sldId="269"/>
            <ac:spMk id="10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5:42.661" v="59"/>
          <ac:spMkLst>
            <pc:docMk/>
            <pc:sldMk cId="740352863" sldId="269"/>
            <ac:spMk id="12" creationId="{F8B9E1F5-B063-4315-A954-F340478DA908}"/>
          </ac:spMkLst>
        </pc:spChg>
        <pc:picChg chg="add del mod">
          <ac:chgData name="Adolfo Coronado" userId="S::coronado@pfw.edu::046e753f-f3c5-4e91-950a-21a455f968ad" providerId="AD" clId="Web-{EAAB0399-5634-4A1B-9868-C4402931DAC2}" dt="2023-07-28T14:54:28.550" v="57"/>
          <ac:picMkLst>
            <pc:docMk/>
            <pc:sldMk cId="740352863" sldId="269"/>
            <ac:picMk id="2" creationId="{34E32AC2-EDEA-AF40-25DB-56A93919C176}"/>
          </ac:picMkLst>
        </pc:picChg>
        <pc:picChg chg="add mod">
          <ac:chgData name="Adolfo Coronado" userId="S::coronado@pfw.edu::046e753f-f3c5-4e91-950a-21a455f968ad" providerId="AD" clId="Web-{EAAB0399-5634-4A1B-9868-C4402931DAC2}" dt="2023-07-28T14:55:42.661" v="59"/>
          <ac:picMkLst>
            <pc:docMk/>
            <pc:sldMk cId="740352863" sldId="269"/>
            <ac:picMk id="3" creationId="{EC97B3EF-F9D5-AB89-CA2F-83869D82CC6F}"/>
          </ac:picMkLst>
        </pc:picChg>
        <pc:cxnChg chg="add">
          <ac:chgData name="Adolfo Coronado" userId="S::coronado@pfw.edu::046e753f-f3c5-4e91-950a-21a455f968ad" providerId="AD" clId="Web-{EAAB0399-5634-4A1B-9868-C4402931DAC2}" dt="2023-07-28T14:55:42.661" v="59"/>
          <ac:cxnSpMkLst>
            <pc:docMk/>
            <pc:sldMk cId="740352863" sldId="269"/>
            <ac:cxnSpMk id="14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5:42.661" v="59"/>
          <ac:cxnSpMkLst>
            <pc:docMk/>
            <pc:sldMk cId="740352863" sldId="269"/>
            <ac:cxnSpMk id="16" creationId="{5D0002A5-5632-4B3D-9D26-3CDEACAF84BD}"/>
          </ac:cxnSpMkLst>
        </pc:cxnChg>
      </pc:sldChg>
      <pc:sldChg chg="addSp modSp new mod setBg">
        <pc:chgData name="Adolfo Coronado" userId="S::coronado@pfw.edu::046e753f-f3c5-4e91-950a-21a455f968ad" providerId="AD" clId="Web-{EAAB0399-5634-4A1B-9868-C4402931DAC2}" dt="2023-07-28T14:56:58.257" v="62"/>
        <pc:sldMkLst>
          <pc:docMk/>
          <pc:sldMk cId="198418717" sldId="270"/>
        </pc:sldMkLst>
        <pc:spChg chg="add">
          <ac:chgData name="Adolfo Coronado" userId="S::coronado@pfw.edu::046e753f-f3c5-4e91-950a-21a455f968ad" providerId="AD" clId="Web-{EAAB0399-5634-4A1B-9868-C4402931DAC2}" dt="2023-07-28T14:56:58.257" v="62"/>
          <ac:spMkLst>
            <pc:docMk/>
            <pc:sldMk cId="198418717" sldId="270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6:58.257" v="62"/>
          <ac:spMkLst>
            <pc:docMk/>
            <pc:sldMk cId="198418717" sldId="270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6:58.257" v="62"/>
          <ac:spMkLst>
            <pc:docMk/>
            <pc:sldMk cId="198418717" sldId="270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6:58.257" v="62"/>
          <ac:picMkLst>
            <pc:docMk/>
            <pc:sldMk cId="198418717" sldId="270"/>
            <ac:picMk id="2" creationId="{E1367BDD-EFCB-2BDE-2106-144606B002BD}"/>
          </ac:picMkLst>
        </pc:picChg>
        <pc:cxnChg chg="add">
          <ac:chgData name="Adolfo Coronado" userId="S::coronado@pfw.edu::046e753f-f3c5-4e91-950a-21a455f968ad" providerId="AD" clId="Web-{EAAB0399-5634-4A1B-9868-C4402931DAC2}" dt="2023-07-28T14:56:58.257" v="62"/>
          <ac:cxnSpMkLst>
            <pc:docMk/>
            <pc:sldMk cId="198418717" sldId="270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6:58.257" v="62"/>
          <ac:cxnSpMkLst>
            <pc:docMk/>
            <pc:sldMk cId="198418717" sldId="270"/>
            <ac:cxnSpMk id="15" creationId="{5D0002A5-5632-4B3D-9D26-3CDEACAF84BD}"/>
          </ac:cxnSpMkLst>
        </pc:cxnChg>
      </pc:sldChg>
      <pc:sldChg chg="addSp modSp new mod setBg">
        <pc:chgData name="Adolfo Coronado" userId="S::coronado@pfw.edu::046e753f-f3c5-4e91-950a-21a455f968ad" providerId="AD" clId="Web-{EAAB0399-5634-4A1B-9868-C4402931DAC2}" dt="2023-07-28T14:57:27.304" v="65"/>
        <pc:sldMkLst>
          <pc:docMk/>
          <pc:sldMk cId="4032231590" sldId="271"/>
        </pc:sldMkLst>
        <pc:spChg chg="add">
          <ac:chgData name="Adolfo Coronado" userId="S::coronado@pfw.edu::046e753f-f3c5-4e91-950a-21a455f968ad" providerId="AD" clId="Web-{EAAB0399-5634-4A1B-9868-C4402931DAC2}" dt="2023-07-28T14:57:27.304" v="65"/>
          <ac:spMkLst>
            <pc:docMk/>
            <pc:sldMk cId="4032231590" sldId="271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7:27.304" v="65"/>
          <ac:spMkLst>
            <pc:docMk/>
            <pc:sldMk cId="4032231590" sldId="271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7:27.304" v="65"/>
          <ac:spMkLst>
            <pc:docMk/>
            <pc:sldMk cId="4032231590" sldId="271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7:27.304" v="65"/>
          <ac:picMkLst>
            <pc:docMk/>
            <pc:sldMk cId="4032231590" sldId="271"/>
            <ac:picMk id="2" creationId="{B2C5FBB4-C17C-9D53-5ABD-809F5981A9D6}"/>
          </ac:picMkLst>
        </pc:picChg>
        <pc:cxnChg chg="add">
          <ac:chgData name="Adolfo Coronado" userId="S::coronado@pfw.edu::046e753f-f3c5-4e91-950a-21a455f968ad" providerId="AD" clId="Web-{EAAB0399-5634-4A1B-9868-C4402931DAC2}" dt="2023-07-28T14:57:27.304" v="65"/>
          <ac:cxnSpMkLst>
            <pc:docMk/>
            <pc:sldMk cId="4032231590" sldId="271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7:27.304" v="65"/>
          <ac:cxnSpMkLst>
            <pc:docMk/>
            <pc:sldMk cId="4032231590" sldId="271"/>
            <ac:cxnSpMk id="15" creationId="{5D0002A5-5632-4B3D-9D26-3CDEACAF84BD}"/>
          </ac:cxnSpMkLst>
        </pc:cxnChg>
      </pc:sldChg>
      <pc:sldChg chg="addSp modSp new mod setBg">
        <pc:chgData name="Adolfo Coronado" userId="S::coronado@pfw.edu::046e753f-f3c5-4e91-950a-21a455f968ad" providerId="AD" clId="Web-{EAAB0399-5634-4A1B-9868-C4402931DAC2}" dt="2023-07-28T14:57:39.758" v="68"/>
        <pc:sldMkLst>
          <pc:docMk/>
          <pc:sldMk cId="3290810787" sldId="272"/>
        </pc:sldMkLst>
        <pc:spChg chg="add">
          <ac:chgData name="Adolfo Coronado" userId="S::coronado@pfw.edu::046e753f-f3c5-4e91-950a-21a455f968ad" providerId="AD" clId="Web-{EAAB0399-5634-4A1B-9868-C4402931DAC2}" dt="2023-07-28T14:57:39.758" v="68"/>
          <ac:spMkLst>
            <pc:docMk/>
            <pc:sldMk cId="3290810787" sldId="272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7:39.758" v="68"/>
          <ac:spMkLst>
            <pc:docMk/>
            <pc:sldMk cId="3290810787" sldId="272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7:39.758" v="68"/>
          <ac:spMkLst>
            <pc:docMk/>
            <pc:sldMk cId="3290810787" sldId="272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7:39.758" v="68"/>
          <ac:picMkLst>
            <pc:docMk/>
            <pc:sldMk cId="3290810787" sldId="272"/>
            <ac:picMk id="2" creationId="{5D3F8E11-5FCB-EDBD-D14E-15EB1E34F50A}"/>
          </ac:picMkLst>
        </pc:picChg>
        <pc:cxnChg chg="add">
          <ac:chgData name="Adolfo Coronado" userId="S::coronado@pfw.edu::046e753f-f3c5-4e91-950a-21a455f968ad" providerId="AD" clId="Web-{EAAB0399-5634-4A1B-9868-C4402931DAC2}" dt="2023-07-28T14:57:39.758" v="68"/>
          <ac:cxnSpMkLst>
            <pc:docMk/>
            <pc:sldMk cId="3290810787" sldId="272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7:39.758" v="68"/>
          <ac:cxnSpMkLst>
            <pc:docMk/>
            <pc:sldMk cId="3290810787" sldId="272"/>
            <ac:cxnSpMk id="15" creationId="{5D0002A5-5632-4B3D-9D26-3CDEACAF84BD}"/>
          </ac:cxnSpMkLst>
        </pc:cxnChg>
      </pc:sldChg>
      <pc:sldChg chg="addSp modSp new mod setBg">
        <pc:chgData name="Adolfo Coronado" userId="S::coronado@pfw.edu::046e753f-f3c5-4e91-950a-21a455f968ad" providerId="AD" clId="Web-{EAAB0399-5634-4A1B-9868-C4402931DAC2}" dt="2023-07-28T14:58:07.321" v="71"/>
        <pc:sldMkLst>
          <pc:docMk/>
          <pc:sldMk cId="3435473707" sldId="273"/>
        </pc:sldMkLst>
        <pc:spChg chg="add">
          <ac:chgData name="Adolfo Coronado" userId="S::coronado@pfw.edu::046e753f-f3c5-4e91-950a-21a455f968ad" providerId="AD" clId="Web-{EAAB0399-5634-4A1B-9868-C4402931DAC2}" dt="2023-07-28T14:58:07.321" v="71"/>
          <ac:spMkLst>
            <pc:docMk/>
            <pc:sldMk cId="3435473707" sldId="273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8:07.321" v="71"/>
          <ac:spMkLst>
            <pc:docMk/>
            <pc:sldMk cId="3435473707" sldId="273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8:07.321" v="71"/>
          <ac:spMkLst>
            <pc:docMk/>
            <pc:sldMk cId="3435473707" sldId="273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8:07.321" v="71"/>
          <ac:picMkLst>
            <pc:docMk/>
            <pc:sldMk cId="3435473707" sldId="273"/>
            <ac:picMk id="2" creationId="{FD67B856-EBC7-8604-08A7-5D0481CE692D}"/>
          </ac:picMkLst>
        </pc:picChg>
        <pc:cxnChg chg="add">
          <ac:chgData name="Adolfo Coronado" userId="S::coronado@pfw.edu::046e753f-f3c5-4e91-950a-21a455f968ad" providerId="AD" clId="Web-{EAAB0399-5634-4A1B-9868-C4402931DAC2}" dt="2023-07-28T14:58:07.321" v="71"/>
          <ac:cxnSpMkLst>
            <pc:docMk/>
            <pc:sldMk cId="3435473707" sldId="273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8:07.321" v="71"/>
          <ac:cxnSpMkLst>
            <pc:docMk/>
            <pc:sldMk cId="3435473707" sldId="273"/>
            <ac:cxnSpMk id="15" creationId="{5D0002A5-5632-4B3D-9D26-3CDEACAF84BD}"/>
          </ac:cxnSpMkLst>
        </pc:cxnChg>
      </pc:sldChg>
      <pc:sldChg chg="addSp modSp new mod setBg">
        <pc:chgData name="Adolfo Coronado" userId="S::coronado@pfw.edu::046e753f-f3c5-4e91-950a-21a455f968ad" providerId="AD" clId="Web-{EAAB0399-5634-4A1B-9868-C4402931DAC2}" dt="2023-07-28T14:58:18.540" v="74"/>
        <pc:sldMkLst>
          <pc:docMk/>
          <pc:sldMk cId="1728167449" sldId="274"/>
        </pc:sldMkLst>
        <pc:spChg chg="add">
          <ac:chgData name="Adolfo Coronado" userId="S::coronado@pfw.edu::046e753f-f3c5-4e91-950a-21a455f968ad" providerId="AD" clId="Web-{EAAB0399-5634-4A1B-9868-C4402931DAC2}" dt="2023-07-28T14:58:18.540" v="74"/>
          <ac:spMkLst>
            <pc:docMk/>
            <pc:sldMk cId="1728167449" sldId="274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8:18.540" v="74"/>
          <ac:spMkLst>
            <pc:docMk/>
            <pc:sldMk cId="1728167449" sldId="274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8:18.540" v="74"/>
          <ac:spMkLst>
            <pc:docMk/>
            <pc:sldMk cId="1728167449" sldId="274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8:18.540" v="74"/>
          <ac:picMkLst>
            <pc:docMk/>
            <pc:sldMk cId="1728167449" sldId="274"/>
            <ac:picMk id="2" creationId="{74C00D88-1BF5-7AF5-55C1-4105D15E14EE}"/>
          </ac:picMkLst>
        </pc:picChg>
        <pc:cxnChg chg="add">
          <ac:chgData name="Adolfo Coronado" userId="S::coronado@pfw.edu::046e753f-f3c5-4e91-950a-21a455f968ad" providerId="AD" clId="Web-{EAAB0399-5634-4A1B-9868-C4402931DAC2}" dt="2023-07-28T14:58:18.540" v="74"/>
          <ac:cxnSpMkLst>
            <pc:docMk/>
            <pc:sldMk cId="1728167449" sldId="274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8:18.540" v="74"/>
          <ac:cxnSpMkLst>
            <pc:docMk/>
            <pc:sldMk cId="1728167449" sldId="274"/>
            <ac:cxnSpMk id="15" creationId="{5D0002A5-5632-4B3D-9D26-3CDEACAF84BD}"/>
          </ac:cxnSpMkLst>
        </pc:cxnChg>
      </pc:sldChg>
      <pc:sldChg chg="addSp modSp new mod setBg">
        <pc:chgData name="Adolfo Coronado" userId="S::coronado@pfw.edu::046e753f-f3c5-4e91-950a-21a455f968ad" providerId="AD" clId="Web-{EAAB0399-5634-4A1B-9868-C4402931DAC2}" dt="2023-07-28T14:58:36.978" v="77"/>
        <pc:sldMkLst>
          <pc:docMk/>
          <pc:sldMk cId="1669090703" sldId="275"/>
        </pc:sldMkLst>
        <pc:spChg chg="add">
          <ac:chgData name="Adolfo Coronado" userId="S::coronado@pfw.edu::046e753f-f3c5-4e91-950a-21a455f968ad" providerId="AD" clId="Web-{EAAB0399-5634-4A1B-9868-C4402931DAC2}" dt="2023-07-28T14:58:36.978" v="77"/>
          <ac:spMkLst>
            <pc:docMk/>
            <pc:sldMk cId="1669090703" sldId="275"/>
            <ac:spMk id="7" creationId="{BFAEB124-5ACC-4FB9-80E1-0F26DC3C1F2E}"/>
          </ac:spMkLst>
        </pc:spChg>
        <pc:spChg chg="add">
          <ac:chgData name="Adolfo Coronado" userId="S::coronado@pfw.edu::046e753f-f3c5-4e91-950a-21a455f968ad" providerId="AD" clId="Web-{EAAB0399-5634-4A1B-9868-C4402931DAC2}" dt="2023-07-28T14:58:36.978" v="77"/>
          <ac:spMkLst>
            <pc:docMk/>
            <pc:sldMk cId="1669090703" sldId="275"/>
            <ac:spMk id="9" creationId="{5E4B973A-8BBF-4048-AFEE-C6E3088C6442}"/>
          </ac:spMkLst>
        </pc:spChg>
        <pc:spChg chg="add">
          <ac:chgData name="Adolfo Coronado" userId="S::coronado@pfw.edu::046e753f-f3c5-4e91-950a-21a455f968ad" providerId="AD" clId="Web-{EAAB0399-5634-4A1B-9868-C4402931DAC2}" dt="2023-07-28T14:58:36.978" v="77"/>
          <ac:spMkLst>
            <pc:docMk/>
            <pc:sldMk cId="1669090703" sldId="275"/>
            <ac:spMk id="11" creationId="{F8B9E1F5-B063-4315-A954-F340478DA908}"/>
          </ac:spMkLst>
        </pc:spChg>
        <pc:picChg chg="add mod">
          <ac:chgData name="Adolfo Coronado" userId="S::coronado@pfw.edu::046e753f-f3c5-4e91-950a-21a455f968ad" providerId="AD" clId="Web-{EAAB0399-5634-4A1B-9868-C4402931DAC2}" dt="2023-07-28T14:58:36.978" v="77"/>
          <ac:picMkLst>
            <pc:docMk/>
            <pc:sldMk cId="1669090703" sldId="275"/>
            <ac:picMk id="2" creationId="{F929D0A6-24AE-9168-65A8-082442A04149}"/>
          </ac:picMkLst>
        </pc:picChg>
        <pc:cxnChg chg="add">
          <ac:chgData name="Adolfo Coronado" userId="S::coronado@pfw.edu::046e753f-f3c5-4e91-950a-21a455f968ad" providerId="AD" clId="Web-{EAAB0399-5634-4A1B-9868-C4402931DAC2}" dt="2023-07-28T14:58:36.978" v="77"/>
          <ac:cxnSpMkLst>
            <pc:docMk/>
            <pc:sldMk cId="1669090703" sldId="275"/>
            <ac:cxnSpMk id="13" creationId="{BC285879-A8BE-48EA-B72D-8D4135047E21}"/>
          </ac:cxnSpMkLst>
        </pc:cxnChg>
        <pc:cxnChg chg="add">
          <ac:chgData name="Adolfo Coronado" userId="S::coronado@pfw.edu::046e753f-f3c5-4e91-950a-21a455f968ad" providerId="AD" clId="Web-{EAAB0399-5634-4A1B-9868-C4402931DAC2}" dt="2023-07-28T14:58:36.978" v="77"/>
          <ac:cxnSpMkLst>
            <pc:docMk/>
            <pc:sldMk cId="1669090703" sldId="275"/>
            <ac:cxnSpMk id="15" creationId="{5D0002A5-5632-4B3D-9D26-3CDEACAF84B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E1A88-5171-49D2-B7B6-D7C3A53FD3FA}" type="datetimeFigureOut"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D9286-6372-4F32-A324-6ECFBE4DAC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1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Friday, July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0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1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Friday, July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91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7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4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74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4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8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Friday, July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dricottero.com/2018/11/tello-edu-il-drone-nero-programmabile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EF3E42-675E-4E84-AA5A-E233060C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B65B4-B443-446A-9981-E6E89B0B7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B6235-FA3D-4887-A978-D884AA0DF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70810" y="536812"/>
            <a:ext cx="6858000" cy="5784375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6C387B-06BE-490B-A22D-8EA8A67AA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E7B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toy drone and a game&#10;&#10;Description automatically generated">
            <a:extLst>
              <a:ext uri="{FF2B5EF4-FFF2-40B4-BE49-F238E27FC236}">
                <a16:creationId xmlns:a16="http://schemas.microsoft.com/office/drawing/2014/main" id="{F53B54D8-58C4-7433-6189-D9D70DDAE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28" y="4472"/>
            <a:ext cx="12203499" cy="68490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DCE841-D2A0-408E-8F2F-990D0105E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E7B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AFC956ED-96EA-6A4C-53E3-C6ED85412005}"/>
              </a:ext>
            </a:extLst>
          </p:cNvPr>
          <p:cNvSpPr>
            <a:spLocks noGrp="1"/>
          </p:cNvSpPr>
          <p:nvPr/>
        </p:nvSpPr>
        <p:spPr>
          <a:xfrm>
            <a:off x="169126" y="4975735"/>
            <a:ext cx="8010021" cy="13429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i="1" dirty="0">
                <a:solidFill>
                  <a:srgbClr val="BF7A1F"/>
                </a:solidFill>
                <a:latin typeface="Times New Roman"/>
                <a:ea typeface="+mj-lt"/>
                <a:cs typeface="+mj-lt"/>
              </a:rPr>
              <a:t>DroneBlocks &amp; Python</a:t>
            </a:r>
            <a:endParaRPr lang="en-US" sz="5400" b="1" i="1">
              <a:solidFill>
                <a:srgbClr val="BF7A1F"/>
              </a:solidFill>
              <a:latin typeface="Times New Roman"/>
              <a:cs typeface="Arial"/>
            </a:endParaRPr>
          </a:p>
        </p:txBody>
      </p:sp>
      <p:pic>
        <p:nvPicPr>
          <p:cNvPr id="14" name="Picture 15" descr="A white and black sign with black text&#10;&#10;Description automatically generated">
            <a:extLst>
              <a:ext uri="{FF2B5EF4-FFF2-40B4-BE49-F238E27FC236}">
                <a16:creationId xmlns:a16="http://schemas.microsoft.com/office/drawing/2014/main" id="{89B12502-EB9B-CEA2-8EDB-A1D83BC11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8" y="184074"/>
            <a:ext cx="2254370" cy="9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hild looking at a computer&#10;&#10;Description automatically generated">
            <a:extLst>
              <a:ext uri="{FF2B5EF4-FFF2-40B4-BE49-F238E27FC236}">
                <a16:creationId xmlns:a16="http://schemas.microsoft.com/office/drawing/2014/main" id="{9C9E6DA9-4B30-D5AB-755B-71B33A337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06" b="39200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C911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DC911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28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group of people looking at laptops&#10;&#10;Description automatically generated">
            <a:extLst>
              <a:ext uri="{FF2B5EF4-FFF2-40B4-BE49-F238E27FC236}">
                <a16:creationId xmlns:a16="http://schemas.microsoft.com/office/drawing/2014/main" id="{FB470551-F636-9D61-97D1-9B2524F16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6" b="26500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0EA6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E0EA6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12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group of people on a track with laptops&#10;&#10;Description automatically generated">
            <a:extLst>
              <a:ext uri="{FF2B5EF4-FFF2-40B4-BE49-F238E27FC236}">
                <a16:creationId xmlns:a16="http://schemas.microsoft.com/office/drawing/2014/main" id="{C672A223-1F63-C943-F0A5-BD70D6081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27" r="-2" b="7007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558F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558F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64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group of people using laptops&#10;&#10;Description automatically generated">
            <a:extLst>
              <a:ext uri="{FF2B5EF4-FFF2-40B4-BE49-F238E27FC236}">
                <a16:creationId xmlns:a16="http://schemas.microsoft.com/office/drawing/2014/main" id="{C9D56236-9095-4A65-015D-D88B7FF0B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65" r="-2" b="12869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54DC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54DC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037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erson standing next to a child looking at a computer&#10;&#10;Description automatically generated">
            <a:extLst>
              <a:ext uri="{FF2B5EF4-FFF2-40B4-BE49-F238E27FC236}">
                <a16:creationId xmlns:a16="http://schemas.microsoft.com/office/drawing/2014/main" id="{EC97B3EF-F9D5-AB89-CA2F-83869D82C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2" r="-2" b="17281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4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9D7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D9D7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52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hild holding a computer in front of a blue track&#10;&#10;Description automatically generated">
            <a:extLst>
              <a:ext uri="{FF2B5EF4-FFF2-40B4-BE49-F238E27FC236}">
                <a16:creationId xmlns:a16="http://schemas.microsoft.com/office/drawing/2014/main" id="{E1367BDD-EFCB-2BDE-2106-144606B00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39" r="-2" b="17195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C293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C293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1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track&#10;&#10;Description automatically generated">
            <a:extLst>
              <a:ext uri="{FF2B5EF4-FFF2-40B4-BE49-F238E27FC236}">
                <a16:creationId xmlns:a16="http://schemas.microsoft.com/office/drawing/2014/main" id="{B2C5FBB4-C17C-9D53-5ABD-809F5981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3" r="-2" b="11390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5684B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5684B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31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track&#10;&#10;Description automatically generated">
            <a:extLst>
              <a:ext uri="{FF2B5EF4-FFF2-40B4-BE49-F238E27FC236}">
                <a16:creationId xmlns:a16="http://schemas.microsoft.com/office/drawing/2014/main" id="{5D3F8E11-5FCB-EDBD-D14E-15EB1E34F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2" r="-2" b="19221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4A85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4A85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1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group of boys sitting at a table with laptops&#10;&#10;Description automatically generated">
            <a:extLst>
              <a:ext uri="{FF2B5EF4-FFF2-40B4-BE49-F238E27FC236}">
                <a16:creationId xmlns:a16="http://schemas.microsoft.com/office/drawing/2014/main" id="{FD67B856-EBC7-8604-08A7-5D0481CE6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61" r="-2" b="17572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3D7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D3D7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73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group of people sitting at tables with laptops&#10;&#10;Description automatically generated">
            <a:extLst>
              <a:ext uri="{FF2B5EF4-FFF2-40B4-BE49-F238E27FC236}">
                <a16:creationId xmlns:a16="http://schemas.microsoft.com/office/drawing/2014/main" id="{74C00D88-1BF5-7AF5-55C1-4105D15E1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58" r="-2" b="4276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BE56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EBE56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6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sitting at tables with laptops&#10;&#10;Description automatically generated">
            <a:extLst>
              <a:ext uri="{FF2B5EF4-FFF2-40B4-BE49-F238E27FC236}">
                <a16:creationId xmlns:a16="http://schemas.microsoft.com/office/drawing/2014/main" id="{419D3D34-6EDD-7B23-3FED-06EDF15B8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5" r="-2" b="-2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5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BAE7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BAE7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92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hild sitting on the floor writing on a notepad&#10;&#10;Description automatically generated">
            <a:extLst>
              <a:ext uri="{FF2B5EF4-FFF2-40B4-BE49-F238E27FC236}">
                <a16:creationId xmlns:a16="http://schemas.microsoft.com/office/drawing/2014/main" id="{F929D0A6-24AE-9168-65A8-082442A04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5" r="-2" b="-2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9BB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E9BB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09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erson and person standing in a gym&#10;&#10;Description automatically generated">
            <a:extLst>
              <a:ext uri="{FF2B5EF4-FFF2-40B4-BE49-F238E27FC236}">
                <a16:creationId xmlns:a16="http://schemas.microsoft.com/office/drawing/2014/main" id="{491E4A14-5FB1-0BDD-8D01-BDE0C9EAF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4" b="49502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6F55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F6F55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05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hild and child standing on a court&#10;&#10;Description automatically generated">
            <a:extLst>
              <a:ext uri="{FF2B5EF4-FFF2-40B4-BE49-F238E27FC236}">
                <a16:creationId xmlns:a16="http://schemas.microsoft.com/office/drawing/2014/main" id="{454D7311-0F3B-CF01-A799-E1AA0FB31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8133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9EF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E9EF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09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hild and child sitting on the floor with laptops&#10;&#10;Description automatically generated">
            <a:extLst>
              <a:ext uri="{FF2B5EF4-FFF2-40B4-BE49-F238E27FC236}">
                <a16:creationId xmlns:a16="http://schemas.microsoft.com/office/drawing/2014/main" id="{9F505240-8E61-41F0-07E2-FEDAD17A8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47" r="-2" b="15586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9CC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F9CC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01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hild and child sitting on the floor with laptops&#10;&#10;Description automatically generated">
            <a:extLst>
              <a:ext uri="{FF2B5EF4-FFF2-40B4-BE49-F238E27FC236}">
                <a16:creationId xmlns:a16="http://schemas.microsoft.com/office/drawing/2014/main" id="{DB24087C-06E3-DA3F-1D84-29CE606B1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1" r="-2" b="22352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4B87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E4B87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96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hild holding a computer&#10;&#10;Description automatically generated">
            <a:extLst>
              <a:ext uri="{FF2B5EF4-FFF2-40B4-BE49-F238E27FC236}">
                <a16:creationId xmlns:a16="http://schemas.microsoft.com/office/drawing/2014/main" id="{D8FC768A-87F5-5251-097F-B29F1F20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100" y="212694"/>
            <a:ext cx="4755470" cy="59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02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hild standing next to a child using a computer&#10;&#10;Description automatically generated">
            <a:extLst>
              <a:ext uri="{FF2B5EF4-FFF2-40B4-BE49-F238E27FC236}">
                <a16:creationId xmlns:a16="http://schemas.microsoft.com/office/drawing/2014/main" id="{715E4A32-EAD5-18D8-5881-C855FFC6C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4" r="-2" b="20160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3E4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E3E4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52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group of people looking at laptops&#10;&#10;Description automatically generated">
            <a:extLst>
              <a:ext uri="{FF2B5EF4-FFF2-40B4-BE49-F238E27FC236}">
                <a16:creationId xmlns:a16="http://schemas.microsoft.com/office/drawing/2014/main" id="{1B82D0DD-9024-CAF6-4751-65B8D068C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9" r="-2" b="19535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3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CAC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ECAC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65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 Them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ante">
      <a:majorFont>
        <a:latin typeface="Georgia Pro"/>
        <a:ea typeface=""/>
        <a:cs typeface=""/>
      </a:majorFont>
      <a:minorFont>
        <a:latin typeface="Georgi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OffsetVTI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244</cp:revision>
  <dcterms:created xsi:type="dcterms:W3CDTF">2023-07-06T14:17:42Z</dcterms:created>
  <dcterms:modified xsi:type="dcterms:W3CDTF">2023-07-28T20:22:59Z</dcterms:modified>
</cp:coreProperties>
</file>